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4"/>
  </p:notesMasterIdLst>
  <p:handoutMasterIdLst>
    <p:handoutMasterId r:id="rId155"/>
  </p:handoutMasterIdLst>
  <p:sldIdLst>
    <p:sldId id="257" r:id="rId5"/>
    <p:sldId id="259" r:id="rId6"/>
    <p:sldId id="438" r:id="rId7"/>
    <p:sldId id="436" r:id="rId8"/>
    <p:sldId id="437" r:id="rId9"/>
    <p:sldId id="439" r:id="rId10"/>
    <p:sldId id="440" r:id="rId11"/>
    <p:sldId id="442" r:id="rId12"/>
    <p:sldId id="441" r:id="rId13"/>
    <p:sldId id="567" r:id="rId14"/>
    <p:sldId id="273" r:id="rId15"/>
    <p:sldId id="435" r:id="rId16"/>
    <p:sldId id="443" r:id="rId17"/>
    <p:sldId id="444" r:id="rId18"/>
    <p:sldId id="447" r:id="rId19"/>
    <p:sldId id="445" r:id="rId20"/>
    <p:sldId id="446" r:id="rId21"/>
    <p:sldId id="272" r:id="rId22"/>
    <p:sldId id="449" r:id="rId23"/>
    <p:sldId id="451" r:id="rId24"/>
    <p:sldId id="452" r:id="rId25"/>
    <p:sldId id="453" r:id="rId26"/>
    <p:sldId id="454" r:id="rId27"/>
    <p:sldId id="455" r:id="rId28"/>
    <p:sldId id="456" r:id="rId29"/>
    <p:sldId id="457" r:id="rId30"/>
    <p:sldId id="458" r:id="rId31"/>
    <p:sldId id="460" r:id="rId32"/>
    <p:sldId id="459" r:id="rId33"/>
    <p:sldId id="461" r:id="rId34"/>
    <p:sldId id="556" r:id="rId35"/>
    <p:sldId id="463" r:id="rId36"/>
    <p:sldId id="464" r:id="rId37"/>
    <p:sldId id="465" r:id="rId38"/>
    <p:sldId id="466" r:id="rId39"/>
    <p:sldId id="467" r:id="rId40"/>
    <p:sldId id="468" r:id="rId41"/>
    <p:sldId id="469" r:id="rId42"/>
    <p:sldId id="470" r:id="rId43"/>
    <p:sldId id="471" r:id="rId44"/>
    <p:sldId id="472" r:id="rId45"/>
    <p:sldId id="473" r:id="rId46"/>
    <p:sldId id="476" r:id="rId47"/>
    <p:sldId id="477" r:id="rId48"/>
    <p:sldId id="478" r:id="rId49"/>
    <p:sldId id="479" r:id="rId50"/>
    <p:sldId id="557" r:id="rId51"/>
    <p:sldId id="558" r:id="rId52"/>
    <p:sldId id="304" r:id="rId53"/>
    <p:sldId id="559" r:id="rId54"/>
    <p:sldId id="560" r:id="rId55"/>
    <p:sldId id="502" r:id="rId56"/>
    <p:sldId id="503" r:id="rId57"/>
    <p:sldId id="504" r:id="rId58"/>
    <p:sldId id="505" r:id="rId59"/>
    <p:sldId id="506" r:id="rId60"/>
    <p:sldId id="507" r:id="rId61"/>
    <p:sldId id="508" r:id="rId62"/>
    <p:sldId id="509" r:id="rId63"/>
    <p:sldId id="510" r:id="rId64"/>
    <p:sldId id="511" r:id="rId65"/>
    <p:sldId id="512" r:id="rId66"/>
    <p:sldId id="517" r:id="rId67"/>
    <p:sldId id="518" r:id="rId68"/>
    <p:sldId id="331" r:id="rId69"/>
    <p:sldId id="332" r:id="rId70"/>
    <p:sldId id="519" r:id="rId71"/>
    <p:sldId id="520" r:id="rId72"/>
    <p:sldId id="521" r:id="rId73"/>
    <p:sldId id="522" r:id="rId74"/>
    <p:sldId id="523" r:id="rId75"/>
    <p:sldId id="524" r:id="rId76"/>
    <p:sldId id="525" r:id="rId77"/>
    <p:sldId id="526" r:id="rId78"/>
    <p:sldId id="342" r:id="rId79"/>
    <p:sldId id="345" r:id="rId80"/>
    <p:sldId id="528" r:id="rId81"/>
    <p:sldId id="563" r:id="rId82"/>
    <p:sldId id="565" r:id="rId83"/>
    <p:sldId id="356" r:id="rId84"/>
    <p:sldId id="535" r:id="rId85"/>
    <p:sldId id="536" r:id="rId86"/>
    <p:sldId id="537" r:id="rId87"/>
    <p:sldId id="539" r:id="rId88"/>
    <p:sldId id="540" r:id="rId89"/>
    <p:sldId id="541" r:id="rId90"/>
    <p:sldId id="542" r:id="rId91"/>
    <p:sldId id="543" r:id="rId92"/>
    <p:sldId id="544" r:id="rId93"/>
    <p:sldId id="370" r:id="rId94"/>
    <p:sldId id="545" r:id="rId95"/>
    <p:sldId id="546" r:id="rId96"/>
    <p:sldId id="547" r:id="rId97"/>
    <p:sldId id="548" r:id="rId98"/>
    <p:sldId id="376" r:id="rId99"/>
    <p:sldId id="549" r:id="rId100"/>
    <p:sldId id="550" r:id="rId101"/>
    <p:sldId id="555" r:id="rId102"/>
    <p:sldId id="552" r:id="rId103"/>
    <p:sldId id="553" r:id="rId104"/>
    <p:sldId id="385" r:id="rId105"/>
    <p:sldId id="387" r:id="rId106"/>
    <p:sldId id="388" r:id="rId107"/>
    <p:sldId id="389" r:id="rId108"/>
    <p:sldId id="390" r:id="rId109"/>
    <p:sldId id="392" r:id="rId110"/>
    <p:sldId id="393" r:id="rId111"/>
    <p:sldId id="561" r:id="rId112"/>
    <p:sldId id="395" r:id="rId113"/>
    <p:sldId id="382" r:id="rId114"/>
    <p:sldId id="397" r:id="rId115"/>
    <p:sldId id="398" r:id="rId116"/>
    <p:sldId id="399" r:id="rId117"/>
    <p:sldId id="400" r:id="rId118"/>
    <p:sldId id="401" r:id="rId119"/>
    <p:sldId id="402" r:id="rId120"/>
    <p:sldId id="406" r:id="rId121"/>
    <p:sldId id="408" r:id="rId122"/>
    <p:sldId id="409" r:id="rId123"/>
    <p:sldId id="412" r:id="rId124"/>
    <p:sldId id="413" r:id="rId125"/>
    <p:sldId id="411" r:id="rId126"/>
    <p:sldId id="414" r:id="rId127"/>
    <p:sldId id="416" r:id="rId128"/>
    <p:sldId id="566" r:id="rId129"/>
    <p:sldId id="417" r:id="rId130"/>
    <p:sldId id="485" r:id="rId131"/>
    <p:sldId id="486" r:id="rId132"/>
    <p:sldId id="488" r:id="rId133"/>
    <p:sldId id="487" r:id="rId134"/>
    <p:sldId id="489" r:id="rId135"/>
    <p:sldId id="490" r:id="rId136"/>
    <p:sldId id="492" r:id="rId137"/>
    <p:sldId id="493" r:id="rId138"/>
    <p:sldId id="421" r:id="rId139"/>
    <p:sldId id="494" r:id="rId140"/>
    <p:sldId id="496" r:id="rId141"/>
    <p:sldId id="497" r:id="rId142"/>
    <p:sldId id="495" r:id="rId143"/>
    <p:sldId id="498" r:id="rId144"/>
    <p:sldId id="499" r:id="rId145"/>
    <p:sldId id="500" r:id="rId146"/>
    <p:sldId id="430" r:id="rId147"/>
    <p:sldId id="431" r:id="rId148"/>
    <p:sldId id="432" r:id="rId149"/>
    <p:sldId id="434" r:id="rId150"/>
    <p:sldId id="480" r:id="rId151"/>
    <p:sldId id="481" r:id="rId152"/>
    <p:sldId id="554"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4F81BD"/>
    <a:srgbClr val="C0504D"/>
    <a:srgbClr val="94AAC5"/>
    <a:srgbClr val="BFBFBF"/>
    <a:srgbClr val="4682B4"/>
    <a:srgbClr val="F4C430"/>
    <a:srgbClr val="C8E9E9"/>
    <a:srgbClr val="D6ECEF"/>
    <a:srgbClr val="044C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5" autoAdjust="0"/>
    <p:restoredTop sz="93412" autoAdjust="0"/>
  </p:normalViewPr>
  <p:slideViewPr>
    <p:cSldViewPr snapToGrid="0">
      <p:cViewPr varScale="1">
        <p:scale>
          <a:sx n="97" d="100"/>
          <a:sy n="97" d="100"/>
        </p:scale>
        <p:origin x="384" y="78"/>
      </p:cViewPr>
      <p:guideLst/>
    </p:cSldViewPr>
  </p:slideViewPr>
  <p:notesTextViewPr>
    <p:cViewPr>
      <p:scale>
        <a:sx n="1" d="1"/>
        <a:sy n="1" d="1"/>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microsoft.com/office/2016/11/relationships/changesInfo" Target="changesInfos/changesInfo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handoutMaster" Target="handoutMasters/handout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Andrew Bulaquena" userId="7589f1e9-3d8e-44b6-a932-9f064c4bad2e" providerId="ADAL" clId="{A872EB69-50C0-4AA0-BE28-59981B90AD19}"/>
    <pc:docChg chg="undo redo custSel addSld delSld modSld sldOrd modShowInfo">
      <pc:chgData name="William Andrew Bulaquena" userId="7589f1e9-3d8e-44b6-a932-9f064c4bad2e" providerId="ADAL" clId="{A872EB69-50C0-4AA0-BE28-59981B90AD19}" dt="2022-06-15T02:32:44.628" v="5665" actId="20577"/>
      <pc:docMkLst>
        <pc:docMk/>
      </pc:docMkLst>
      <pc:sldChg chg="addSp delSp modSp add del mod">
        <pc:chgData name="William Andrew Bulaquena" userId="7589f1e9-3d8e-44b6-a932-9f064c4bad2e" providerId="ADAL" clId="{A872EB69-50C0-4AA0-BE28-59981B90AD19}" dt="2022-04-27T06:02:25.650" v="197" actId="47"/>
        <pc:sldMkLst>
          <pc:docMk/>
          <pc:sldMk cId="661436716" sldId="258"/>
        </pc:sldMkLst>
        <pc:spChg chg="del">
          <ac:chgData name="William Andrew Bulaquena" userId="7589f1e9-3d8e-44b6-a932-9f064c4bad2e" providerId="ADAL" clId="{A872EB69-50C0-4AA0-BE28-59981B90AD19}" dt="2022-04-27T05:46:12.835" v="1" actId="478"/>
          <ac:spMkLst>
            <pc:docMk/>
            <pc:sldMk cId="661436716" sldId="258"/>
            <ac:spMk id="2" creationId="{E6B01EE0-1A29-44B3-969A-0ACFBC3D257F}"/>
          </ac:spMkLst>
        </pc:spChg>
        <pc:spChg chg="del">
          <ac:chgData name="William Andrew Bulaquena" userId="7589f1e9-3d8e-44b6-a932-9f064c4bad2e" providerId="ADAL" clId="{A872EB69-50C0-4AA0-BE28-59981B90AD19}" dt="2022-04-27T05:47:10.884" v="6" actId="478"/>
          <ac:spMkLst>
            <pc:docMk/>
            <pc:sldMk cId="661436716" sldId="258"/>
            <ac:spMk id="3" creationId="{60F64271-CF55-4D80-86F2-EB3F68A4677F}"/>
          </ac:spMkLst>
        </pc:spChg>
        <pc:spChg chg="del">
          <ac:chgData name="William Andrew Bulaquena" userId="7589f1e9-3d8e-44b6-a932-9f064c4bad2e" providerId="ADAL" clId="{A872EB69-50C0-4AA0-BE28-59981B90AD19}" dt="2022-04-27T05:46:19.415" v="5" actId="478"/>
          <ac:spMkLst>
            <pc:docMk/>
            <pc:sldMk cId="661436716" sldId="258"/>
            <ac:spMk id="4" creationId="{9F56B531-3048-4C1A-BB4F-8D1BEAEE527E}"/>
          </ac:spMkLst>
        </pc:spChg>
        <pc:spChg chg="del mod">
          <ac:chgData name="William Andrew Bulaquena" userId="7589f1e9-3d8e-44b6-a932-9f064c4bad2e" providerId="ADAL" clId="{A872EB69-50C0-4AA0-BE28-59981B90AD19}" dt="2022-04-27T05:46:18.244" v="4" actId="478"/>
          <ac:spMkLst>
            <pc:docMk/>
            <pc:sldMk cId="661436716" sldId="258"/>
            <ac:spMk id="5" creationId="{BD6EDEF5-D2DA-4892-AE85-96790F8DA256}"/>
          </ac:spMkLst>
        </pc:spChg>
        <pc:spChg chg="add del mod">
          <ac:chgData name="William Andrew Bulaquena" userId="7589f1e9-3d8e-44b6-a932-9f064c4bad2e" providerId="ADAL" clId="{A872EB69-50C0-4AA0-BE28-59981B90AD19}" dt="2022-04-27T05:46:15.185" v="2" actId="478"/>
          <ac:spMkLst>
            <pc:docMk/>
            <pc:sldMk cId="661436716" sldId="258"/>
            <ac:spMk id="7" creationId="{ECE19FD1-33DE-4288-8939-717421F9B730}"/>
          </ac:spMkLst>
        </pc:spChg>
        <pc:spChg chg="add del mod">
          <ac:chgData name="William Andrew Bulaquena" userId="7589f1e9-3d8e-44b6-a932-9f064c4bad2e" providerId="ADAL" clId="{A872EB69-50C0-4AA0-BE28-59981B90AD19}" dt="2022-04-27T05:47:13.251" v="7" actId="478"/>
          <ac:spMkLst>
            <pc:docMk/>
            <pc:sldMk cId="661436716" sldId="258"/>
            <ac:spMk id="9" creationId="{88A79193-8E09-4108-8D8F-83393B9528A4}"/>
          </ac:spMkLst>
        </pc:spChg>
        <pc:grpChg chg="add del mod">
          <ac:chgData name="William Andrew Bulaquena" userId="7589f1e9-3d8e-44b6-a932-9f064c4bad2e" providerId="ADAL" clId="{A872EB69-50C0-4AA0-BE28-59981B90AD19}" dt="2022-04-27T05:55:48.089" v="95" actId="165"/>
          <ac:grpSpMkLst>
            <pc:docMk/>
            <pc:sldMk cId="661436716" sldId="258"/>
            <ac:grpSpMk id="22" creationId="{F3C4F3BD-E7B7-4576-9BC3-C75CA42B859A}"/>
          </ac:grpSpMkLst>
        </pc:grpChg>
        <pc:graphicFrameChg chg="add mod topLvl">
          <ac:chgData name="William Andrew Bulaquena" userId="7589f1e9-3d8e-44b6-a932-9f064c4bad2e" providerId="ADAL" clId="{A872EB69-50C0-4AA0-BE28-59981B90AD19}" dt="2022-04-27T05:55:54.224" v="96" actId="2085"/>
          <ac:graphicFrameMkLst>
            <pc:docMk/>
            <pc:sldMk cId="661436716" sldId="258"/>
            <ac:graphicFrameMk id="10" creationId="{00000000-0008-0000-0000-000010000000}"/>
          </ac:graphicFrameMkLst>
        </pc:graphicFrameChg>
        <pc:graphicFrameChg chg="add mod topLvl">
          <ac:chgData name="William Andrew Bulaquena" userId="7589f1e9-3d8e-44b6-a932-9f064c4bad2e" providerId="ADAL" clId="{A872EB69-50C0-4AA0-BE28-59981B90AD19}" dt="2022-04-27T05:55:55.954" v="97" actId="2085"/>
          <ac:graphicFrameMkLst>
            <pc:docMk/>
            <pc:sldMk cId="661436716" sldId="258"/>
            <ac:graphicFrameMk id="11" creationId="{00000000-0008-0000-0000-00000E000000}"/>
          </ac:graphicFrameMkLst>
        </pc:graphicFrameChg>
        <pc:graphicFrameChg chg="add mod topLvl">
          <ac:chgData name="William Andrew Bulaquena" userId="7589f1e9-3d8e-44b6-a932-9f064c4bad2e" providerId="ADAL" clId="{A872EB69-50C0-4AA0-BE28-59981B90AD19}" dt="2022-04-27T05:55:57.419" v="98" actId="2085"/>
          <ac:graphicFrameMkLst>
            <pc:docMk/>
            <pc:sldMk cId="661436716" sldId="258"/>
            <ac:graphicFrameMk id="12" creationId="{00000000-0008-0000-0000-000012000000}"/>
          </ac:graphicFrameMkLst>
        </pc:graphicFrameChg>
        <pc:graphicFrameChg chg="add mod topLvl">
          <ac:chgData name="William Andrew Bulaquena" userId="7589f1e9-3d8e-44b6-a932-9f064c4bad2e" providerId="ADAL" clId="{A872EB69-50C0-4AA0-BE28-59981B90AD19}" dt="2022-04-27T05:55:59.039" v="99" actId="2085"/>
          <ac:graphicFrameMkLst>
            <pc:docMk/>
            <pc:sldMk cId="661436716" sldId="258"/>
            <ac:graphicFrameMk id="13" creationId="{00000000-0008-0000-0000-000011000000}"/>
          </ac:graphicFrameMkLst>
        </pc:graphicFrameChg>
        <pc:graphicFrameChg chg="add mod topLvl">
          <ac:chgData name="William Andrew Bulaquena" userId="7589f1e9-3d8e-44b6-a932-9f064c4bad2e" providerId="ADAL" clId="{A872EB69-50C0-4AA0-BE28-59981B90AD19}" dt="2022-04-27T05:56:00.473" v="100" actId="2085"/>
          <ac:graphicFrameMkLst>
            <pc:docMk/>
            <pc:sldMk cId="661436716" sldId="258"/>
            <ac:graphicFrameMk id="14" creationId="{00000000-0008-0000-0000-000007000000}"/>
          </ac:graphicFrameMkLst>
        </pc:graphicFrameChg>
        <pc:graphicFrameChg chg="add mod topLvl">
          <ac:chgData name="William Andrew Bulaquena" userId="7589f1e9-3d8e-44b6-a932-9f064c4bad2e" providerId="ADAL" clId="{A872EB69-50C0-4AA0-BE28-59981B90AD19}" dt="2022-04-27T05:56:02.257" v="101" actId="2085"/>
          <ac:graphicFrameMkLst>
            <pc:docMk/>
            <pc:sldMk cId="661436716" sldId="258"/>
            <ac:graphicFrameMk id="15" creationId="{00000000-0008-0000-0000-00000B000000}"/>
          </ac:graphicFrameMkLst>
        </pc:graphicFrameChg>
        <pc:cxnChg chg="add del">
          <ac:chgData name="William Andrew Bulaquena" userId="7589f1e9-3d8e-44b6-a932-9f064c4bad2e" providerId="ADAL" clId="{A872EB69-50C0-4AA0-BE28-59981B90AD19}" dt="2022-04-27T05:53:31.416" v="61" actId="478"/>
          <ac:cxnSpMkLst>
            <pc:docMk/>
            <pc:sldMk cId="661436716" sldId="258"/>
            <ac:cxnSpMk id="17" creationId="{72EA8D6A-D8BF-41B3-90D0-04D015B1F3EE}"/>
          </ac:cxnSpMkLst>
        </pc:cxnChg>
        <pc:cxnChg chg="add del mod">
          <ac:chgData name="William Andrew Bulaquena" userId="7589f1e9-3d8e-44b6-a932-9f064c4bad2e" providerId="ADAL" clId="{A872EB69-50C0-4AA0-BE28-59981B90AD19}" dt="2022-04-27T05:54:51.672" v="76" actId="478"/>
          <ac:cxnSpMkLst>
            <pc:docMk/>
            <pc:sldMk cId="661436716" sldId="258"/>
            <ac:cxnSpMk id="18" creationId="{BBFDEEBD-F8C4-4FB8-868A-EDF923B9E712}"/>
          </ac:cxnSpMkLst>
        </pc:cxnChg>
      </pc:sldChg>
      <pc:sldChg chg="addSp delSp modSp add mod">
        <pc:chgData name="William Andrew Bulaquena" userId="7589f1e9-3d8e-44b6-a932-9f064c4bad2e" providerId="ADAL" clId="{A872EB69-50C0-4AA0-BE28-59981B90AD19}" dt="2022-04-27T06:02:16.080" v="196" actId="2085"/>
        <pc:sldMkLst>
          <pc:docMk/>
          <pc:sldMk cId="931633714" sldId="259"/>
        </pc:sldMkLst>
        <pc:spChg chg="add mod">
          <ac:chgData name="William Andrew Bulaquena" userId="7589f1e9-3d8e-44b6-a932-9f064c4bad2e" providerId="ADAL" clId="{A872EB69-50C0-4AA0-BE28-59981B90AD19}" dt="2022-04-27T06:01:27.220" v="189" actId="120"/>
          <ac:spMkLst>
            <pc:docMk/>
            <pc:sldMk cId="931633714" sldId="259"/>
            <ac:spMk id="8" creationId="{107AD896-2CB9-45D0-AFF4-596980DB89F9}"/>
          </ac:spMkLst>
        </pc:spChg>
        <pc:graphicFrameChg chg="mod">
          <ac:chgData name="William Andrew Bulaquena" userId="7589f1e9-3d8e-44b6-a932-9f064c4bad2e" providerId="ADAL" clId="{A872EB69-50C0-4AA0-BE28-59981B90AD19}" dt="2022-04-27T06:02:07.139" v="191" actId="2085"/>
          <ac:graphicFrameMkLst>
            <pc:docMk/>
            <pc:sldMk cId="931633714" sldId="259"/>
            <ac:graphicFrameMk id="10" creationId="{00000000-0008-0000-0000-000010000000}"/>
          </ac:graphicFrameMkLst>
        </pc:graphicFrameChg>
        <pc:graphicFrameChg chg="mod">
          <ac:chgData name="William Andrew Bulaquena" userId="7589f1e9-3d8e-44b6-a932-9f064c4bad2e" providerId="ADAL" clId="{A872EB69-50C0-4AA0-BE28-59981B90AD19}" dt="2022-04-27T06:02:09.305" v="192" actId="2085"/>
          <ac:graphicFrameMkLst>
            <pc:docMk/>
            <pc:sldMk cId="931633714" sldId="259"/>
            <ac:graphicFrameMk id="11" creationId="{00000000-0008-0000-0000-00000E000000}"/>
          </ac:graphicFrameMkLst>
        </pc:graphicFrameChg>
        <pc:graphicFrameChg chg="mod">
          <ac:chgData name="William Andrew Bulaquena" userId="7589f1e9-3d8e-44b6-a932-9f064c4bad2e" providerId="ADAL" clId="{A872EB69-50C0-4AA0-BE28-59981B90AD19}" dt="2022-04-27T06:02:10.793" v="193" actId="2085"/>
          <ac:graphicFrameMkLst>
            <pc:docMk/>
            <pc:sldMk cId="931633714" sldId="259"/>
            <ac:graphicFrameMk id="12" creationId="{00000000-0008-0000-0000-000012000000}"/>
          </ac:graphicFrameMkLst>
        </pc:graphicFrameChg>
        <pc:graphicFrameChg chg="mod">
          <ac:chgData name="William Andrew Bulaquena" userId="7589f1e9-3d8e-44b6-a932-9f064c4bad2e" providerId="ADAL" clId="{A872EB69-50C0-4AA0-BE28-59981B90AD19}" dt="2022-04-27T06:02:12.197" v="194" actId="2085"/>
          <ac:graphicFrameMkLst>
            <pc:docMk/>
            <pc:sldMk cId="931633714" sldId="259"/>
            <ac:graphicFrameMk id="13" creationId="{00000000-0008-0000-0000-000011000000}"/>
          </ac:graphicFrameMkLst>
        </pc:graphicFrameChg>
        <pc:graphicFrameChg chg="mod">
          <ac:chgData name="William Andrew Bulaquena" userId="7589f1e9-3d8e-44b6-a932-9f064c4bad2e" providerId="ADAL" clId="{A872EB69-50C0-4AA0-BE28-59981B90AD19}" dt="2022-04-27T06:02:14.170" v="195" actId="2085"/>
          <ac:graphicFrameMkLst>
            <pc:docMk/>
            <pc:sldMk cId="931633714" sldId="259"/>
            <ac:graphicFrameMk id="14" creationId="{00000000-0008-0000-0000-000007000000}"/>
          </ac:graphicFrameMkLst>
        </pc:graphicFrameChg>
        <pc:graphicFrameChg chg="mod">
          <ac:chgData name="William Andrew Bulaquena" userId="7589f1e9-3d8e-44b6-a932-9f064c4bad2e" providerId="ADAL" clId="{A872EB69-50C0-4AA0-BE28-59981B90AD19}" dt="2022-04-27T06:02:16.080" v="196" actId="2085"/>
          <ac:graphicFrameMkLst>
            <pc:docMk/>
            <pc:sldMk cId="931633714" sldId="259"/>
            <ac:graphicFrameMk id="15" creationId="{00000000-0008-0000-0000-00000B000000}"/>
          </ac:graphicFrameMkLst>
        </pc:graphicFrameChg>
        <pc:graphicFrameChg chg="add mod">
          <ac:chgData name="William Andrew Bulaquena" userId="7589f1e9-3d8e-44b6-a932-9f064c4bad2e" providerId="ADAL" clId="{A872EB69-50C0-4AA0-BE28-59981B90AD19}" dt="2022-04-27T05:59:25.762" v="171" actId="571"/>
          <ac:graphicFrameMkLst>
            <pc:docMk/>
            <pc:sldMk cId="931633714" sldId="259"/>
            <ac:graphicFrameMk id="16" creationId="{F50EA44A-C489-4477-B85C-8624D9A101C6}"/>
          </ac:graphicFrameMkLst>
        </pc:graphicFrameChg>
        <pc:graphicFrameChg chg="add mod">
          <ac:chgData name="William Andrew Bulaquena" userId="7589f1e9-3d8e-44b6-a932-9f064c4bad2e" providerId="ADAL" clId="{A872EB69-50C0-4AA0-BE28-59981B90AD19}" dt="2022-04-27T05:59:25.762" v="171" actId="571"/>
          <ac:graphicFrameMkLst>
            <pc:docMk/>
            <pc:sldMk cId="931633714" sldId="259"/>
            <ac:graphicFrameMk id="17" creationId="{6FF4C66C-E972-442B-B95B-ABF471465647}"/>
          </ac:graphicFrameMkLst>
        </pc:graphicFrameChg>
        <pc:graphicFrameChg chg="add mod">
          <ac:chgData name="William Andrew Bulaquena" userId="7589f1e9-3d8e-44b6-a932-9f064c4bad2e" providerId="ADAL" clId="{A872EB69-50C0-4AA0-BE28-59981B90AD19}" dt="2022-04-27T05:59:25.762" v="171" actId="571"/>
          <ac:graphicFrameMkLst>
            <pc:docMk/>
            <pc:sldMk cId="931633714" sldId="259"/>
            <ac:graphicFrameMk id="18" creationId="{EE928590-BA2D-423A-A61A-0D888DF1803B}"/>
          </ac:graphicFrameMkLst>
        </pc:graphicFrameChg>
        <pc:graphicFrameChg chg="add mod">
          <ac:chgData name="William Andrew Bulaquena" userId="7589f1e9-3d8e-44b6-a932-9f064c4bad2e" providerId="ADAL" clId="{A872EB69-50C0-4AA0-BE28-59981B90AD19}" dt="2022-04-27T05:59:25.762" v="171" actId="571"/>
          <ac:graphicFrameMkLst>
            <pc:docMk/>
            <pc:sldMk cId="931633714" sldId="259"/>
            <ac:graphicFrameMk id="19" creationId="{FCCE9687-0F06-42B4-8B71-FAE57FF4A15B}"/>
          </ac:graphicFrameMkLst>
        </pc:graphicFrameChg>
        <pc:cxnChg chg="add del mod">
          <ac:chgData name="William Andrew Bulaquena" userId="7589f1e9-3d8e-44b6-a932-9f064c4bad2e" providerId="ADAL" clId="{A872EB69-50C0-4AA0-BE28-59981B90AD19}" dt="2022-04-27T06:01:56.685" v="190" actId="478"/>
          <ac:cxnSpMkLst>
            <pc:docMk/>
            <pc:sldMk cId="931633714" sldId="259"/>
            <ac:cxnSpMk id="3" creationId="{E7129250-CC46-4797-B33D-B3648E7ED46C}"/>
          </ac:cxnSpMkLst>
        </pc:cxnChg>
      </pc:sldChg>
      <pc:sldChg chg="addSp delSp modSp add mod">
        <pc:chgData name="William Andrew Bulaquena" userId="7589f1e9-3d8e-44b6-a932-9f064c4bad2e" providerId="ADAL" clId="{A872EB69-50C0-4AA0-BE28-59981B90AD19}" dt="2022-04-28T06:04:54.108" v="1168" actId="478"/>
        <pc:sldMkLst>
          <pc:docMk/>
          <pc:sldMk cId="220618041" sldId="260"/>
        </pc:sldMkLst>
        <pc:spChg chg="del mod">
          <ac:chgData name="William Andrew Bulaquena" userId="7589f1e9-3d8e-44b6-a932-9f064c4bad2e" providerId="ADAL" clId="{A872EB69-50C0-4AA0-BE28-59981B90AD19}" dt="2022-04-28T06:04:54.108" v="1168" actId="478"/>
          <ac:spMkLst>
            <pc:docMk/>
            <pc:sldMk cId="220618041" sldId="260"/>
            <ac:spMk id="8" creationId="{107AD896-2CB9-45D0-AFF4-596980DB89F9}"/>
          </ac:spMkLst>
        </pc:spChg>
        <pc:spChg chg="add mod">
          <ac:chgData name="William Andrew Bulaquena" userId="7589f1e9-3d8e-44b6-a932-9f064c4bad2e" providerId="ADAL" clId="{A872EB69-50C0-4AA0-BE28-59981B90AD19}" dt="2022-04-27T06:13:54.355" v="334" actId="207"/>
          <ac:spMkLst>
            <pc:docMk/>
            <pc:sldMk cId="220618041" sldId="260"/>
            <ac:spMk id="9" creationId="{A65AB9ED-230A-4680-89F3-01A6DA3428B6}"/>
          </ac:spMkLst>
        </pc:spChg>
        <pc:spChg chg="add mod">
          <ac:chgData name="William Andrew Bulaquena" userId="7589f1e9-3d8e-44b6-a932-9f064c4bad2e" providerId="ADAL" clId="{A872EB69-50C0-4AA0-BE28-59981B90AD19}" dt="2022-04-27T06:13:47.528" v="333" actId="1076"/>
          <ac:spMkLst>
            <pc:docMk/>
            <pc:sldMk cId="220618041" sldId="260"/>
            <ac:spMk id="16" creationId="{F402DD1E-6C13-4365-AD01-88B2E0086673}"/>
          </ac:spMkLst>
        </pc:spChg>
        <pc:spChg chg="add mod">
          <ac:chgData name="William Andrew Bulaquena" userId="7589f1e9-3d8e-44b6-a932-9f064c4bad2e" providerId="ADAL" clId="{A872EB69-50C0-4AA0-BE28-59981B90AD19}" dt="2022-04-27T06:14:01.444" v="335" actId="207"/>
          <ac:spMkLst>
            <pc:docMk/>
            <pc:sldMk cId="220618041" sldId="260"/>
            <ac:spMk id="17" creationId="{14506075-0C54-40AD-873D-4B77ABAC80F0}"/>
          </ac:spMkLst>
        </pc:spChg>
        <pc:graphicFrameChg chg="del">
          <ac:chgData name="William Andrew Bulaquena" userId="7589f1e9-3d8e-44b6-a932-9f064c4bad2e" providerId="ADAL" clId="{A872EB69-50C0-4AA0-BE28-59981B90AD19}" dt="2022-04-27T06:04:45.507" v="199" actId="478"/>
          <ac:graphicFrameMkLst>
            <pc:docMk/>
            <pc:sldMk cId="220618041" sldId="260"/>
            <ac:graphicFrameMk id="10" creationId="{00000000-0008-0000-0000-000010000000}"/>
          </ac:graphicFrameMkLst>
        </pc:graphicFrameChg>
        <pc:graphicFrameChg chg="del">
          <ac:chgData name="William Andrew Bulaquena" userId="7589f1e9-3d8e-44b6-a932-9f064c4bad2e" providerId="ADAL" clId="{A872EB69-50C0-4AA0-BE28-59981B90AD19}" dt="2022-04-27T06:04:48.864" v="202" actId="478"/>
          <ac:graphicFrameMkLst>
            <pc:docMk/>
            <pc:sldMk cId="220618041" sldId="260"/>
            <ac:graphicFrameMk id="11" creationId="{00000000-0008-0000-0000-00000E000000}"/>
          </ac:graphicFrameMkLst>
        </pc:graphicFrameChg>
        <pc:graphicFrameChg chg="del">
          <ac:chgData name="William Andrew Bulaquena" userId="7589f1e9-3d8e-44b6-a932-9f064c4bad2e" providerId="ADAL" clId="{A872EB69-50C0-4AA0-BE28-59981B90AD19}" dt="2022-04-27T06:04:46.900" v="200" actId="478"/>
          <ac:graphicFrameMkLst>
            <pc:docMk/>
            <pc:sldMk cId="220618041" sldId="260"/>
            <ac:graphicFrameMk id="12" creationId="{00000000-0008-0000-0000-000012000000}"/>
          </ac:graphicFrameMkLst>
        </pc:graphicFrameChg>
        <pc:graphicFrameChg chg="del">
          <ac:chgData name="William Andrew Bulaquena" userId="7589f1e9-3d8e-44b6-a932-9f064c4bad2e" providerId="ADAL" clId="{A872EB69-50C0-4AA0-BE28-59981B90AD19}" dt="2022-04-27T06:04:48.150" v="201" actId="478"/>
          <ac:graphicFrameMkLst>
            <pc:docMk/>
            <pc:sldMk cId="220618041" sldId="260"/>
            <ac:graphicFrameMk id="13" creationId="{00000000-0008-0000-0000-000011000000}"/>
          </ac:graphicFrameMkLst>
        </pc:graphicFrameChg>
        <pc:graphicFrameChg chg="del">
          <ac:chgData name="William Andrew Bulaquena" userId="7589f1e9-3d8e-44b6-a932-9f064c4bad2e" providerId="ADAL" clId="{A872EB69-50C0-4AA0-BE28-59981B90AD19}" dt="2022-04-27T06:04:49.635" v="203" actId="478"/>
          <ac:graphicFrameMkLst>
            <pc:docMk/>
            <pc:sldMk cId="220618041" sldId="260"/>
            <ac:graphicFrameMk id="14" creationId="{00000000-0008-0000-0000-000007000000}"/>
          </ac:graphicFrameMkLst>
        </pc:graphicFrameChg>
        <pc:graphicFrameChg chg="del">
          <ac:chgData name="William Andrew Bulaquena" userId="7589f1e9-3d8e-44b6-a932-9f064c4bad2e" providerId="ADAL" clId="{A872EB69-50C0-4AA0-BE28-59981B90AD19}" dt="2022-04-27T06:04:50.539" v="204" actId="478"/>
          <ac:graphicFrameMkLst>
            <pc:docMk/>
            <pc:sldMk cId="220618041" sldId="260"/>
            <ac:graphicFrameMk id="15" creationId="{00000000-0008-0000-0000-00000B000000}"/>
          </ac:graphicFrameMkLst>
        </pc:graphicFrameChg>
        <pc:picChg chg="add mod">
          <ac:chgData name="William Andrew Bulaquena" userId="7589f1e9-3d8e-44b6-a932-9f064c4bad2e" providerId="ADAL" clId="{A872EB69-50C0-4AA0-BE28-59981B90AD19}" dt="2022-04-27T06:17:53.758" v="340" actId="1076"/>
          <ac:picMkLst>
            <pc:docMk/>
            <pc:sldMk cId="220618041" sldId="260"/>
            <ac:picMk id="3" creationId="{19606F1A-B9C9-40B6-A696-401C9E3CA6B1}"/>
          </ac:picMkLst>
        </pc:picChg>
      </pc:sldChg>
      <pc:sldChg chg="addSp delSp modSp add mod">
        <pc:chgData name="William Andrew Bulaquena" userId="7589f1e9-3d8e-44b6-a932-9f064c4bad2e" providerId="ADAL" clId="{A872EB69-50C0-4AA0-BE28-59981B90AD19}" dt="2022-04-27T06:23:36.266" v="485" actId="1076"/>
        <pc:sldMkLst>
          <pc:docMk/>
          <pc:sldMk cId="2698105298" sldId="261"/>
        </pc:sldMkLst>
        <pc:spChg chg="add mod">
          <ac:chgData name="William Andrew Bulaquena" userId="7589f1e9-3d8e-44b6-a932-9f064c4bad2e" providerId="ADAL" clId="{A872EB69-50C0-4AA0-BE28-59981B90AD19}" dt="2022-04-27T06:22:09.422" v="470" actId="1038"/>
          <ac:spMkLst>
            <pc:docMk/>
            <pc:sldMk cId="2698105298" sldId="261"/>
            <ac:spMk id="7" creationId="{C64607B3-1B0B-4A8F-8C85-49CF5EBB4517}"/>
          </ac:spMkLst>
        </pc:spChg>
        <pc:spChg chg="del mod">
          <ac:chgData name="William Andrew Bulaquena" userId="7589f1e9-3d8e-44b6-a932-9f064c4bad2e" providerId="ADAL" clId="{A872EB69-50C0-4AA0-BE28-59981B90AD19}" dt="2022-04-27T06:22:28.231" v="478" actId="478"/>
          <ac:spMkLst>
            <pc:docMk/>
            <pc:sldMk cId="2698105298" sldId="261"/>
            <ac:spMk id="8" creationId="{107AD896-2CB9-45D0-AFF4-596980DB89F9}"/>
          </ac:spMkLst>
        </pc:spChg>
        <pc:spChg chg="mod">
          <ac:chgData name="William Andrew Bulaquena" userId="7589f1e9-3d8e-44b6-a932-9f064c4bad2e" providerId="ADAL" clId="{A872EB69-50C0-4AA0-BE28-59981B90AD19}" dt="2022-04-27T06:22:47.280" v="481" actId="1076"/>
          <ac:spMkLst>
            <pc:docMk/>
            <pc:sldMk cId="2698105298" sldId="261"/>
            <ac:spMk id="9" creationId="{A65AB9ED-230A-4680-89F3-01A6DA3428B6}"/>
          </ac:spMkLst>
        </pc:spChg>
        <pc:spChg chg="add mod">
          <ac:chgData name="William Andrew Bulaquena" userId="7589f1e9-3d8e-44b6-a932-9f064c4bad2e" providerId="ADAL" clId="{A872EB69-50C0-4AA0-BE28-59981B90AD19}" dt="2022-04-27T06:23:36.266" v="485" actId="1076"/>
          <ac:spMkLst>
            <pc:docMk/>
            <pc:sldMk cId="2698105298" sldId="261"/>
            <ac:spMk id="10" creationId="{B4AFB91F-0C08-4903-B64A-7EA51E67D603}"/>
          </ac:spMkLst>
        </pc:spChg>
        <pc:spChg chg="add mod">
          <ac:chgData name="William Andrew Bulaquena" userId="7589f1e9-3d8e-44b6-a932-9f064c4bad2e" providerId="ADAL" clId="{A872EB69-50C0-4AA0-BE28-59981B90AD19}" dt="2022-04-27T06:22:56.018" v="483" actId="1076"/>
          <ac:spMkLst>
            <pc:docMk/>
            <pc:sldMk cId="2698105298" sldId="261"/>
            <ac:spMk id="11" creationId="{F57541C6-3EF3-405B-91D2-25AC6066BF4F}"/>
          </ac:spMkLst>
        </pc:spChg>
        <pc:spChg chg="add mod">
          <ac:chgData name="William Andrew Bulaquena" userId="7589f1e9-3d8e-44b6-a932-9f064c4bad2e" providerId="ADAL" clId="{A872EB69-50C0-4AA0-BE28-59981B90AD19}" dt="2022-04-27T06:22:19.338" v="477" actId="20577"/>
          <ac:spMkLst>
            <pc:docMk/>
            <pc:sldMk cId="2698105298" sldId="261"/>
            <ac:spMk id="12" creationId="{9F47D6D6-BA1D-4EA8-AB78-8089AD01C463}"/>
          </ac:spMkLst>
        </pc:spChg>
        <pc:spChg chg="del">
          <ac:chgData name="William Andrew Bulaquena" userId="7589f1e9-3d8e-44b6-a932-9f064c4bad2e" providerId="ADAL" clId="{A872EB69-50C0-4AA0-BE28-59981B90AD19}" dt="2022-04-27T06:19:08.787" v="365" actId="478"/>
          <ac:spMkLst>
            <pc:docMk/>
            <pc:sldMk cId="2698105298" sldId="261"/>
            <ac:spMk id="16" creationId="{F402DD1E-6C13-4365-AD01-88B2E0086673}"/>
          </ac:spMkLst>
        </pc:spChg>
        <pc:spChg chg="mod">
          <ac:chgData name="William Andrew Bulaquena" userId="7589f1e9-3d8e-44b6-a932-9f064c4bad2e" providerId="ADAL" clId="{A872EB69-50C0-4AA0-BE28-59981B90AD19}" dt="2022-04-27T06:22:51.696" v="482" actId="1076"/>
          <ac:spMkLst>
            <pc:docMk/>
            <pc:sldMk cId="2698105298" sldId="261"/>
            <ac:spMk id="17" creationId="{14506075-0C54-40AD-873D-4B77ABAC80F0}"/>
          </ac:spMkLst>
        </pc:spChg>
        <pc:picChg chg="del">
          <ac:chgData name="William Andrew Bulaquena" userId="7589f1e9-3d8e-44b6-a932-9f064c4bad2e" providerId="ADAL" clId="{A872EB69-50C0-4AA0-BE28-59981B90AD19}" dt="2022-04-27T06:18:52.543" v="362" actId="478"/>
          <ac:picMkLst>
            <pc:docMk/>
            <pc:sldMk cId="2698105298" sldId="261"/>
            <ac:picMk id="3" creationId="{19606F1A-B9C9-40B6-A696-401C9E3CA6B1}"/>
          </ac:picMkLst>
        </pc:picChg>
      </pc:sldChg>
      <pc:sldChg chg="delSp modSp add del mod">
        <pc:chgData name="William Andrew Bulaquena" userId="7589f1e9-3d8e-44b6-a932-9f064c4bad2e" providerId="ADAL" clId="{A872EB69-50C0-4AA0-BE28-59981B90AD19}" dt="2022-04-27T06:25:58.285" v="515" actId="47"/>
        <pc:sldMkLst>
          <pc:docMk/>
          <pc:sldMk cId="4164862900" sldId="262"/>
        </pc:sldMkLst>
        <pc:spChg chg="del">
          <ac:chgData name="William Andrew Bulaquena" userId="7589f1e9-3d8e-44b6-a932-9f064c4bad2e" providerId="ADAL" clId="{A872EB69-50C0-4AA0-BE28-59981B90AD19}" dt="2022-04-27T06:24:29.411" v="491" actId="478"/>
          <ac:spMkLst>
            <pc:docMk/>
            <pc:sldMk cId="4164862900" sldId="262"/>
            <ac:spMk id="7" creationId="{C64607B3-1B0B-4A8F-8C85-49CF5EBB4517}"/>
          </ac:spMkLst>
        </pc:spChg>
        <pc:spChg chg="del">
          <ac:chgData name="William Andrew Bulaquena" userId="7589f1e9-3d8e-44b6-a932-9f064c4bad2e" providerId="ADAL" clId="{A872EB69-50C0-4AA0-BE28-59981B90AD19}" dt="2022-04-27T06:24:27.322" v="489" actId="478"/>
          <ac:spMkLst>
            <pc:docMk/>
            <pc:sldMk cId="4164862900" sldId="262"/>
            <ac:spMk id="9" creationId="{A65AB9ED-230A-4680-89F3-01A6DA3428B6}"/>
          </ac:spMkLst>
        </pc:spChg>
        <pc:spChg chg="mod">
          <ac:chgData name="William Andrew Bulaquena" userId="7589f1e9-3d8e-44b6-a932-9f064c4bad2e" providerId="ADAL" clId="{A872EB69-50C0-4AA0-BE28-59981B90AD19}" dt="2022-04-27T06:25:53.997" v="514" actId="14100"/>
          <ac:spMkLst>
            <pc:docMk/>
            <pc:sldMk cId="4164862900" sldId="262"/>
            <ac:spMk id="10" creationId="{B4AFB91F-0C08-4903-B64A-7EA51E67D603}"/>
          </ac:spMkLst>
        </pc:spChg>
        <pc:spChg chg="del">
          <ac:chgData name="William Andrew Bulaquena" userId="7589f1e9-3d8e-44b6-a932-9f064c4bad2e" providerId="ADAL" clId="{A872EB69-50C0-4AA0-BE28-59981B90AD19}" dt="2022-04-27T06:24:24.885" v="487" actId="478"/>
          <ac:spMkLst>
            <pc:docMk/>
            <pc:sldMk cId="4164862900" sldId="262"/>
            <ac:spMk id="11" creationId="{F57541C6-3EF3-405B-91D2-25AC6066BF4F}"/>
          </ac:spMkLst>
        </pc:spChg>
        <pc:spChg chg="del">
          <ac:chgData name="William Andrew Bulaquena" userId="7589f1e9-3d8e-44b6-a932-9f064c4bad2e" providerId="ADAL" clId="{A872EB69-50C0-4AA0-BE28-59981B90AD19}" dt="2022-04-27T06:24:26.173" v="488" actId="478"/>
          <ac:spMkLst>
            <pc:docMk/>
            <pc:sldMk cId="4164862900" sldId="262"/>
            <ac:spMk id="12" creationId="{9F47D6D6-BA1D-4EA8-AB78-8089AD01C463}"/>
          </ac:spMkLst>
        </pc:spChg>
        <pc:spChg chg="del">
          <ac:chgData name="William Andrew Bulaquena" userId="7589f1e9-3d8e-44b6-a932-9f064c4bad2e" providerId="ADAL" clId="{A872EB69-50C0-4AA0-BE28-59981B90AD19}" dt="2022-04-27T06:24:28.462" v="490" actId="478"/>
          <ac:spMkLst>
            <pc:docMk/>
            <pc:sldMk cId="4164862900" sldId="262"/>
            <ac:spMk id="17" creationId="{14506075-0C54-40AD-873D-4B77ABAC80F0}"/>
          </ac:spMkLst>
        </pc:spChg>
      </pc:sldChg>
      <pc:sldChg chg="addSp delSp modSp add mod">
        <pc:chgData name="William Andrew Bulaquena" userId="7589f1e9-3d8e-44b6-a932-9f064c4bad2e" providerId="ADAL" clId="{A872EB69-50C0-4AA0-BE28-59981B90AD19}" dt="2022-04-27T06:49:11.814" v="617" actId="21"/>
        <pc:sldMkLst>
          <pc:docMk/>
          <pc:sldMk cId="755334812" sldId="263"/>
        </pc:sldMkLst>
        <pc:spChg chg="add mod">
          <ac:chgData name="William Andrew Bulaquena" userId="7589f1e9-3d8e-44b6-a932-9f064c4bad2e" providerId="ADAL" clId="{A872EB69-50C0-4AA0-BE28-59981B90AD19}" dt="2022-04-27T06:29:46.351" v="594" actId="1076"/>
          <ac:spMkLst>
            <pc:docMk/>
            <pc:sldMk cId="755334812" sldId="263"/>
            <ac:spMk id="5" creationId="{6E76592C-A9BC-4FF1-95FC-EBEDA8975BF4}"/>
          </ac:spMkLst>
        </pc:spChg>
        <pc:spChg chg="add mod">
          <ac:chgData name="William Andrew Bulaquena" userId="7589f1e9-3d8e-44b6-a932-9f064c4bad2e" providerId="ADAL" clId="{A872EB69-50C0-4AA0-BE28-59981B90AD19}" dt="2022-04-27T06:29:39.511" v="593" actId="1076"/>
          <ac:spMkLst>
            <pc:docMk/>
            <pc:sldMk cId="755334812" sldId="263"/>
            <ac:spMk id="6" creationId="{BB46C6A8-0F17-4F8B-B650-D3D77934A013}"/>
          </ac:spMkLst>
        </pc:spChg>
        <pc:spChg chg="add del mod">
          <ac:chgData name="William Andrew Bulaquena" userId="7589f1e9-3d8e-44b6-a932-9f064c4bad2e" providerId="ADAL" clId="{A872EB69-50C0-4AA0-BE28-59981B90AD19}" dt="2022-04-27T06:49:11.814" v="617" actId="21"/>
          <ac:spMkLst>
            <pc:docMk/>
            <pc:sldMk cId="755334812" sldId="263"/>
            <ac:spMk id="7" creationId="{DAD6DACC-E598-4903-B254-C1241F538210}"/>
          </ac:spMkLst>
        </pc:spChg>
        <pc:spChg chg="mod">
          <ac:chgData name="William Andrew Bulaquena" userId="7589f1e9-3d8e-44b6-a932-9f064c4bad2e" providerId="ADAL" clId="{A872EB69-50C0-4AA0-BE28-59981B90AD19}" dt="2022-04-27T06:26:32.298" v="537" actId="20577"/>
          <ac:spMkLst>
            <pc:docMk/>
            <pc:sldMk cId="755334812" sldId="263"/>
            <ac:spMk id="10" creationId="{B4AFB91F-0C08-4903-B64A-7EA51E67D603}"/>
          </ac:spMkLst>
        </pc:spChg>
        <pc:picChg chg="add mod">
          <ac:chgData name="William Andrew Bulaquena" userId="7589f1e9-3d8e-44b6-a932-9f064c4bad2e" providerId="ADAL" clId="{A872EB69-50C0-4AA0-BE28-59981B90AD19}" dt="2022-04-27T06:29:54.002" v="596" actId="1076"/>
          <ac:picMkLst>
            <pc:docMk/>
            <pc:sldMk cId="755334812" sldId="263"/>
            <ac:picMk id="3" creationId="{B67E3A77-9E5B-434A-B8FA-3E5F717C940C}"/>
          </ac:picMkLst>
        </pc:picChg>
        <pc:picChg chg="add del mod">
          <ac:chgData name="William Andrew Bulaquena" userId="7589f1e9-3d8e-44b6-a932-9f064c4bad2e" providerId="ADAL" clId="{A872EB69-50C0-4AA0-BE28-59981B90AD19}" dt="2022-04-27T06:43:48.697" v="599" actId="478"/>
          <ac:picMkLst>
            <pc:docMk/>
            <pc:sldMk cId="755334812" sldId="263"/>
            <ac:picMk id="4" creationId="{A9710668-2E29-42C2-99D3-580768969F2B}"/>
          </ac:picMkLst>
        </pc:picChg>
      </pc:sldChg>
      <pc:sldChg chg="add del">
        <pc:chgData name="William Andrew Bulaquena" userId="7589f1e9-3d8e-44b6-a932-9f064c4bad2e" providerId="ADAL" clId="{A872EB69-50C0-4AA0-BE28-59981B90AD19}" dt="2022-04-27T06:25:35.945" v="505" actId="47"/>
        <pc:sldMkLst>
          <pc:docMk/>
          <pc:sldMk cId="2437458270" sldId="263"/>
        </pc:sldMkLst>
      </pc:sldChg>
      <pc:sldChg chg="add del">
        <pc:chgData name="William Andrew Bulaquena" userId="7589f1e9-3d8e-44b6-a932-9f064c4bad2e" providerId="ADAL" clId="{A872EB69-50C0-4AA0-BE28-59981B90AD19}" dt="2022-04-27T06:25:36.378" v="506" actId="47"/>
        <pc:sldMkLst>
          <pc:docMk/>
          <pc:sldMk cId="259919119" sldId="264"/>
        </pc:sldMkLst>
      </pc:sldChg>
      <pc:sldChg chg="modSp add del mod">
        <pc:chgData name="William Andrew Bulaquena" userId="7589f1e9-3d8e-44b6-a932-9f064c4bad2e" providerId="ADAL" clId="{A872EB69-50C0-4AA0-BE28-59981B90AD19}" dt="2022-04-27T06:26:19.659" v="525" actId="47"/>
        <pc:sldMkLst>
          <pc:docMk/>
          <pc:sldMk cId="1098199663" sldId="264"/>
        </pc:sldMkLst>
        <pc:spChg chg="mod">
          <ac:chgData name="William Andrew Bulaquena" userId="7589f1e9-3d8e-44b6-a932-9f064c4bad2e" providerId="ADAL" clId="{A872EB69-50C0-4AA0-BE28-59981B90AD19}" dt="2022-04-27T06:26:09.435" v="522" actId="20577"/>
          <ac:spMkLst>
            <pc:docMk/>
            <pc:sldMk cId="1098199663" sldId="264"/>
            <ac:spMk id="10" creationId="{B4AFB91F-0C08-4903-B64A-7EA51E67D603}"/>
          </ac:spMkLst>
        </pc:spChg>
      </pc:sldChg>
      <pc:sldChg chg="addSp delSp modSp add mod">
        <pc:chgData name="William Andrew Bulaquena" userId="7589f1e9-3d8e-44b6-a932-9f064c4bad2e" providerId="ADAL" clId="{A872EB69-50C0-4AA0-BE28-59981B90AD19}" dt="2022-04-27T07:04:35.266" v="684" actId="1076"/>
        <pc:sldMkLst>
          <pc:docMk/>
          <pc:sldMk cId="2825143672" sldId="264"/>
        </pc:sldMkLst>
        <pc:spChg chg="mod">
          <ac:chgData name="William Andrew Bulaquena" userId="7589f1e9-3d8e-44b6-a932-9f064c4bad2e" providerId="ADAL" clId="{A872EB69-50C0-4AA0-BE28-59981B90AD19}" dt="2022-04-27T06:26:37.344" v="541" actId="20577"/>
          <ac:spMkLst>
            <pc:docMk/>
            <pc:sldMk cId="2825143672" sldId="264"/>
            <ac:spMk id="10" creationId="{B4AFB91F-0C08-4903-B64A-7EA51E67D603}"/>
          </ac:spMkLst>
        </pc:spChg>
        <pc:picChg chg="add del mod">
          <ac:chgData name="William Andrew Bulaquena" userId="7589f1e9-3d8e-44b6-a932-9f064c4bad2e" providerId="ADAL" clId="{A872EB69-50C0-4AA0-BE28-59981B90AD19}" dt="2022-04-27T06:28:22.859" v="549" actId="21"/>
          <ac:picMkLst>
            <pc:docMk/>
            <pc:sldMk cId="2825143672" sldId="264"/>
            <ac:picMk id="3" creationId="{4E427A37-F3AE-45AF-9AB4-23359919E9D1}"/>
          </ac:picMkLst>
        </pc:picChg>
        <pc:picChg chg="add del mod">
          <ac:chgData name="William Andrew Bulaquena" userId="7589f1e9-3d8e-44b6-a932-9f064c4bad2e" providerId="ADAL" clId="{A872EB69-50C0-4AA0-BE28-59981B90AD19}" dt="2022-04-27T06:28:22.859" v="549" actId="21"/>
          <ac:picMkLst>
            <pc:docMk/>
            <pc:sldMk cId="2825143672" sldId="264"/>
            <ac:picMk id="5" creationId="{9762FD66-E021-4791-BE5A-614C77E00323}"/>
          </ac:picMkLst>
        </pc:picChg>
        <pc:picChg chg="add mod">
          <ac:chgData name="William Andrew Bulaquena" userId="7589f1e9-3d8e-44b6-a932-9f064c4bad2e" providerId="ADAL" clId="{A872EB69-50C0-4AA0-BE28-59981B90AD19}" dt="2022-04-27T07:04:35.266" v="684" actId="1076"/>
          <ac:picMkLst>
            <pc:docMk/>
            <pc:sldMk cId="2825143672" sldId="264"/>
            <ac:picMk id="7" creationId="{5B9F28CC-3ECB-4504-8F01-137EFA04060F}"/>
          </ac:picMkLst>
        </pc:picChg>
      </pc:sldChg>
      <pc:sldChg chg="add del">
        <pc:chgData name="William Andrew Bulaquena" userId="7589f1e9-3d8e-44b6-a932-9f064c4bad2e" providerId="ADAL" clId="{A872EB69-50C0-4AA0-BE28-59981B90AD19}" dt="2022-04-27T06:26:19.189" v="524" actId="47"/>
        <pc:sldMkLst>
          <pc:docMk/>
          <pc:sldMk cId="2334841574" sldId="265"/>
        </pc:sldMkLst>
      </pc:sldChg>
      <pc:sldChg chg="addSp delSp modSp add mod ord">
        <pc:chgData name="William Andrew Bulaquena" userId="7589f1e9-3d8e-44b6-a932-9f064c4bad2e" providerId="ADAL" clId="{A872EB69-50C0-4AA0-BE28-59981B90AD19}" dt="2022-04-27T06:59:14.893" v="682" actId="207"/>
        <pc:sldMkLst>
          <pc:docMk/>
          <pc:sldMk cId="2403128801" sldId="265"/>
        </pc:sldMkLst>
        <pc:spChg chg="add del mod">
          <ac:chgData name="William Andrew Bulaquena" userId="7589f1e9-3d8e-44b6-a932-9f064c4bad2e" providerId="ADAL" clId="{A872EB69-50C0-4AA0-BE28-59981B90AD19}" dt="2022-04-27T06:53:12.388" v="658" actId="478"/>
          <ac:spMkLst>
            <pc:docMk/>
            <pc:sldMk cId="2403128801" sldId="265"/>
            <ac:spMk id="7" creationId="{24A70631-BE74-44C5-84CA-51D1749713F8}"/>
          </ac:spMkLst>
        </pc:spChg>
        <pc:spChg chg="add mod">
          <ac:chgData name="William Andrew Bulaquena" userId="7589f1e9-3d8e-44b6-a932-9f064c4bad2e" providerId="ADAL" clId="{A872EB69-50C0-4AA0-BE28-59981B90AD19}" dt="2022-04-27T06:53:23.621" v="662" actId="1076"/>
          <ac:spMkLst>
            <pc:docMk/>
            <pc:sldMk cId="2403128801" sldId="265"/>
            <ac:spMk id="8" creationId="{8846B21A-7950-457F-B319-CD9EF36CADA7}"/>
          </ac:spMkLst>
        </pc:spChg>
        <pc:spChg chg="add mod">
          <ac:chgData name="William Andrew Bulaquena" userId="7589f1e9-3d8e-44b6-a932-9f064c4bad2e" providerId="ADAL" clId="{A872EB69-50C0-4AA0-BE28-59981B90AD19}" dt="2022-04-27T06:53:49.930" v="669" actId="1076"/>
          <ac:spMkLst>
            <pc:docMk/>
            <pc:sldMk cId="2403128801" sldId="265"/>
            <ac:spMk id="9" creationId="{137D273B-4846-45C1-8B3E-9CB2B79ABAA4}"/>
          </ac:spMkLst>
        </pc:spChg>
        <pc:spChg chg="mod">
          <ac:chgData name="William Andrew Bulaquena" userId="7589f1e9-3d8e-44b6-a932-9f064c4bad2e" providerId="ADAL" clId="{A872EB69-50C0-4AA0-BE28-59981B90AD19}" dt="2022-04-27T06:26:34.804" v="539" actId="20577"/>
          <ac:spMkLst>
            <pc:docMk/>
            <pc:sldMk cId="2403128801" sldId="265"/>
            <ac:spMk id="10" creationId="{B4AFB91F-0C08-4903-B64A-7EA51E67D603}"/>
          </ac:spMkLst>
        </pc:spChg>
        <pc:spChg chg="add mod">
          <ac:chgData name="William Andrew Bulaquena" userId="7589f1e9-3d8e-44b6-a932-9f064c4bad2e" providerId="ADAL" clId="{A872EB69-50C0-4AA0-BE28-59981B90AD19}" dt="2022-04-27T06:54:40.669" v="673"/>
          <ac:spMkLst>
            <pc:docMk/>
            <pc:sldMk cId="2403128801" sldId="265"/>
            <ac:spMk id="11" creationId="{ECADD5A6-4A42-476B-B4C5-EA322D0CD0A6}"/>
          </ac:spMkLst>
        </pc:spChg>
        <pc:picChg chg="add mod">
          <ac:chgData name="William Andrew Bulaquena" userId="7589f1e9-3d8e-44b6-a932-9f064c4bad2e" providerId="ADAL" clId="{A872EB69-50C0-4AA0-BE28-59981B90AD19}" dt="2022-04-27T06:53:16.020" v="659" actId="1076"/>
          <ac:picMkLst>
            <pc:docMk/>
            <pc:sldMk cId="2403128801" sldId="265"/>
            <ac:picMk id="3" creationId="{E6985E27-080A-487A-A0C4-2A08FCDAA45A}"/>
          </ac:picMkLst>
        </pc:picChg>
        <pc:picChg chg="add mod">
          <ac:chgData name="William Andrew Bulaquena" userId="7589f1e9-3d8e-44b6-a932-9f064c4bad2e" providerId="ADAL" clId="{A872EB69-50C0-4AA0-BE28-59981B90AD19}" dt="2022-04-27T06:53:46.070" v="668" actId="1076"/>
          <ac:picMkLst>
            <pc:docMk/>
            <pc:sldMk cId="2403128801" sldId="265"/>
            <ac:picMk id="5" creationId="{86023E26-7AC9-4226-93D2-687985D52667}"/>
          </ac:picMkLst>
        </pc:picChg>
        <pc:picChg chg="add mod">
          <ac:chgData name="William Andrew Bulaquena" userId="7589f1e9-3d8e-44b6-a932-9f064c4bad2e" providerId="ADAL" clId="{A872EB69-50C0-4AA0-BE28-59981B90AD19}" dt="2022-04-27T06:59:14.893" v="682" actId="207"/>
          <ac:picMkLst>
            <pc:docMk/>
            <pc:sldMk cId="2403128801" sldId="265"/>
            <ac:picMk id="12" creationId="{D2DE19E9-0A0E-40D7-B284-54BD0FCA20F7}"/>
          </ac:picMkLst>
        </pc:picChg>
        <pc:picChg chg="add del mod">
          <ac:chgData name="William Andrew Bulaquena" userId="7589f1e9-3d8e-44b6-a932-9f064c4bad2e" providerId="ADAL" clId="{A872EB69-50C0-4AA0-BE28-59981B90AD19}" dt="2022-04-27T06:59:03.169" v="676" actId="478"/>
          <ac:picMkLst>
            <pc:docMk/>
            <pc:sldMk cId="2403128801" sldId="265"/>
            <ac:picMk id="14" creationId="{DF9E114A-D0E7-411D-88C5-69AEF427B617}"/>
          </ac:picMkLst>
        </pc:picChg>
      </pc:sldChg>
      <pc:sldChg chg="addSp modSp add mod">
        <pc:chgData name="William Andrew Bulaquena" userId="7589f1e9-3d8e-44b6-a932-9f064c4bad2e" providerId="ADAL" clId="{A872EB69-50C0-4AA0-BE28-59981B90AD19}" dt="2022-04-28T05:20:35.148" v="729" actId="20577"/>
        <pc:sldMkLst>
          <pc:docMk/>
          <pc:sldMk cId="3090695426" sldId="266"/>
        </pc:sldMkLst>
        <pc:spChg chg="mod">
          <ac:chgData name="William Andrew Bulaquena" userId="7589f1e9-3d8e-44b6-a932-9f064c4bad2e" providerId="ADAL" clId="{A872EB69-50C0-4AA0-BE28-59981B90AD19}" dt="2022-04-28T05:20:35.148" v="729" actId="20577"/>
          <ac:spMkLst>
            <pc:docMk/>
            <pc:sldMk cId="3090695426" sldId="266"/>
            <ac:spMk id="7" creationId="{C64607B3-1B0B-4A8F-8C85-49CF5EBB4517}"/>
          </ac:spMkLst>
        </pc:spChg>
        <pc:spChg chg="add mod">
          <ac:chgData name="William Andrew Bulaquena" userId="7589f1e9-3d8e-44b6-a932-9f064c4bad2e" providerId="ADAL" clId="{A872EB69-50C0-4AA0-BE28-59981B90AD19}" dt="2022-04-28T05:17:13.230" v="695" actId="20577"/>
          <ac:spMkLst>
            <pc:docMk/>
            <pc:sldMk cId="3090695426" sldId="266"/>
            <ac:spMk id="8" creationId="{9AFFA8A4-B79B-4474-B8BA-BC73C108A5AA}"/>
          </ac:spMkLst>
        </pc:spChg>
        <pc:spChg chg="mod">
          <ac:chgData name="William Andrew Bulaquena" userId="7589f1e9-3d8e-44b6-a932-9f064c4bad2e" providerId="ADAL" clId="{A872EB69-50C0-4AA0-BE28-59981B90AD19}" dt="2022-04-28T05:19:08.514" v="716" actId="255"/>
          <ac:spMkLst>
            <pc:docMk/>
            <pc:sldMk cId="3090695426" sldId="266"/>
            <ac:spMk id="9" creationId="{A65AB9ED-230A-4680-89F3-01A6DA3428B6}"/>
          </ac:spMkLst>
        </pc:spChg>
        <pc:spChg chg="mod">
          <ac:chgData name="William Andrew Bulaquena" userId="7589f1e9-3d8e-44b6-a932-9f064c4bad2e" providerId="ADAL" clId="{A872EB69-50C0-4AA0-BE28-59981B90AD19}" dt="2022-04-28T05:19:19.259" v="723" actId="20577"/>
          <ac:spMkLst>
            <pc:docMk/>
            <pc:sldMk cId="3090695426" sldId="266"/>
            <ac:spMk id="17" creationId="{14506075-0C54-40AD-873D-4B77ABAC80F0}"/>
          </ac:spMkLst>
        </pc:spChg>
      </pc:sldChg>
      <pc:sldChg chg="delSp modSp add mod">
        <pc:chgData name="William Andrew Bulaquena" userId="7589f1e9-3d8e-44b6-a932-9f064c4bad2e" providerId="ADAL" clId="{A872EB69-50C0-4AA0-BE28-59981B90AD19}" dt="2022-04-28T05:30:24.551" v="827" actId="20577"/>
        <pc:sldMkLst>
          <pc:docMk/>
          <pc:sldMk cId="2764912014" sldId="267"/>
        </pc:sldMkLst>
        <pc:spChg chg="mod">
          <ac:chgData name="William Andrew Bulaquena" userId="7589f1e9-3d8e-44b6-a932-9f064c4bad2e" providerId="ADAL" clId="{A872EB69-50C0-4AA0-BE28-59981B90AD19}" dt="2022-04-28T05:30:24.551" v="827" actId="20577"/>
          <ac:spMkLst>
            <pc:docMk/>
            <pc:sldMk cId="2764912014" sldId="267"/>
            <ac:spMk id="8" creationId="{8846B21A-7950-457F-B319-CD9EF36CADA7}"/>
          </ac:spMkLst>
        </pc:spChg>
        <pc:spChg chg="del">
          <ac:chgData name="William Andrew Bulaquena" userId="7589f1e9-3d8e-44b6-a932-9f064c4bad2e" providerId="ADAL" clId="{A872EB69-50C0-4AA0-BE28-59981B90AD19}" dt="2022-04-28T05:23:15.777" v="733" actId="478"/>
          <ac:spMkLst>
            <pc:docMk/>
            <pc:sldMk cId="2764912014" sldId="267"/>
            <ac:spMk id="9" creationId="{137D273B-4846-45C1-8B3E-9CB2B79ABAA4}"/>
          </ac:spMkLst>
        </pc:spChg>
        <pc:spChg chg="mod">
          <ac:chgData name="William Andrew Bulaquena" userId="7589f1e9-3d8e-44b6-a932-9f064c4bad2e" providerId="ADAL" clId="{A872EB69-50C0-4AA0-BE28-59981B90AD19}" dt="2022-04-28T05:25:09.644" v="770" actId="1076"/>
          <ac:spMkLst>
            <pc:docMk/>
            <pc:sldMk cId="2764912014" sldId="267"/>
            <ac:spMk id="10" creationId="{B4AFB91F-0C08-4903-B64A-7EA51E67D603}"/>
          </ac:spMkLst>
        </pc:spChg>
        <pc:spChg chg="del">
          <ac:chgData name="William Andrew Bulaquena" userId="7589f1e9-3d8e-44b6-a932-9f064c4bad2e" providerId="ADAL" clId="{A872EB69-50C0-4AA0-BE28-59981B90AD19}" dt="2022-04-28T05:23:17.560" v="734" actId="478"/>
          <ac:spMkLst>
            <pc:docMk/>
            <pc:sldMk cId="2764912014" sldId="267"/>
            <ac:spMk id="11" creationId="{ECADD5A6-4A42-476B-B4C5-EA322D0CD0A6}"/>
          </ac:spMkLst>
        </pc:spChg>
        <pc:picChg chg="del">
          <ac:chgData name="William Andrew Bulaquena" userId="7589f1e9-3d8e-44b6-a932-9f064c4bad2e" providerId="ADAL" clId="{A872EB69-50C0-4AA0-BE28-59981B90AD19}" dt="2022-04-28T05:23:18.146" v="735" actId="478"/>
          <ac:picMkLst>
            <pc:docMk/>
            <pc:sldMk cId="2764912014" sldId="267"/>
            <ac:picMk id="3" creationId="{E6985E27-080A-487A-A0C4-2A08FCDAA45A}"/>
          </ac:picMkLst>
        </pc:picChg>
        <pc:picChg chg="del">
          <ac:chgData name="William Andrew Bulaquena" userId="7589f1e9-3d8e-44b6-a932-9f064c4bad2e" providerId="ADAL" clId="{A872EB69-50C0-4AA0-BE28-59981B90AD19}" dt="2022-04-28T05:23:15.113" v="732" actId="478"/>
          <ac:picMkLst>
            <pc:docMk/>
            <pc:sldMk cId="2764912014" sldId="267"/>
            <ac:picMk id="5" creationId="{86023E26-7AC9-4226-93D2-687985D52667}"/>
          </ac:picMkLst>
        </pc:picChg>
        <pc:picChg chg="del">
          <ac:chgData name="William Andrew Bulaquena" userId="7589f1e9-3d8e-44b6-a932-9f064c4bad2e" providerId="ADAL" clId="{A872EB69-50C0-4AA0-BE28-59981B90AD19}" dt="2022-04-28T05:23:03.842" v="731" actId="478"/>
          <ac:picMkLst>
            <pc:docMk/>
            <pc:sldMk cId="2764912014" sldId="267"/>
            <ac:picMk id="12" creationId="{D2DE19E9-0A0E-40D7-B284-54BD0FCA20F7}"/>
          </ac:picMkLst>
        </pc:picChg>
      </pc:sldChg>
      <pc:sldChg chg="addSp modSp add mod">
        <pc:chgData name="William Andrew Bulaquena" userId="7589f1e9-3d8e-44b6-a932-9f064c4bad2e" providerId="ADAL" clId="{A872EB69-50C0-4AA0-BE28-59981B90AD19}" dt="2022-04-28T05:29:41.528" v="824" actId="20577"/>
        <pc:sldMkLst>
          <pc:docMk/>
          <pc:sldMk cId="2632541793" sldId="268"/>
        </pc:sldMkLst>
        <pc:spChg chg="add mod">
          <ac:chgData name="William Andrew Bulaquena" userId="7589f1e9-3d8e-44b6-a932-9f064c4bad2e" providerId="ADAL" clId="{A872EB69-50C0-4AA0-BE28-59981B90AD19}" dt="2022-04-28T05:28:32.289" v="808" actId="1076"/>
          <ac:spMkLst>
            <pc:docMk/>
            <pc:sldMk cId="2632541793" sldId="268"/>
            <ac:spMk id="4" creationId="{27548E7E-C4A6-4CA5-B97B-5EA8D9B21D66}"/>
          </ac:spMkLst>
        </pc:spChg>
        <pc:spChg chg="mod">
          <ac:chgData name="William Andrew Bulaquena" userId="7589f1e9-3d8e-44b6-a932-9f064c4bad2e" providerId="ADAL" clId="{A872EB69-50C0-4AA0-BE28-59981B90AD19}" dt="2022-04-28T05:29:41.528" v="824" actId="20577"/>
          <ac:spMkLst>
            <pc:docMk/>
            <pc:sldMk cId="2632541793" sldId="268"/>
            <ac:spMk id="8" creationId="{8846B21A-7950-457F-B319-CD9EF36CADA7}"/>
          </ac:spMkLst>
        </pc:spChg>
        <pc:spChg chg="mod">
          <ac:chgData name="William Andrew Bulaquena" userId="7589f1e9-3d8e-44b6-a932-9f064c4bad2e" providerId="ADAL" clId="{A872EB69-50C0-4AA0-BE28-59981B90AD19}" dt="2022-04-28T05:26:05.251" v="796" actId="14100"/>
          <ac:spMkLst>
            <pc:docMk/>
            <pc:sldMk cId="2632541793" sldId="268"/>
            <ac:spMk id="10" creationId="{B4AFB91F-0C08-4903-B64A-7EA51E67D603}"/>
          </ac:spMkLst>
        </pc:spChg>
      </pc:sldChg>
      <pc:sldChg chg="delSp add del mod">
        <pc:chgData name="William Andrew Bulaquena" userId="7589f1e9-3d8e-44b6-a932-9f064c4bad2e" providerId="ADAL" clId="{A872EB69-50C0-4AA0-BE28-59981B90AD19}" dt="2022-04-28T05:32:39.186" v="853" actId="47"/>
        <pc:sldMkLst>
          <pc:docMk/>
          <pc:sldMk cId="1096402259" sldId="269"/>
        </pc:sldMkLst>
        <pc:spChg chg="del">
          <ac:chgData name="William Andrew Bulaquena" userId="7589f1e9-3d8e-44b6-a932-9f064c4bad2e" providerId="ADAL" clId="{A872EB69-50C0-4AA0-BE28-59981B90AD19}" dt="2022-04-28T05:32:34.440" v="852" actId="478"/>
          <ac:spMkLst>
            <pc:docMk/>
            <pc:sldMk cId="1096402259" sldId="269"/>
            <ac:spMk id="4" creationId="{27548E7E-C4A6-4CA5-B97B-5EA8D9B21D66}"/>
          </ac:spMkLst>
        </pc:spChg>
      </pc:sldChg>
      <pc:sldChg chg="delSp modSp add mod">
        <pc:chgData name="William Andrew Bulaquena" userId="7589f1e9-3d8e-44b6-a932-9f064c4bad2e" providerId="ADAL" clId="{A872EB69-50C0-4AA0-BE28-59981B90AD19}" dt="2022-04-28T05:32:15.279" v="851" actId="1076"/>
        <pc:sldMkLst>
          <pc:docMk/>
          <pc:sldMk cId="1381644715" sldId="270"/>
        </pc:sldMkLst>
        <pc:spChg chg="del">
          <ac:chgData name="William Andrew Bulaquena" userId="7589f1e9-3d8e-44b6-a932-9f064c4bad2e" providerId="ADAL" clId="{A872EB69-50C0-4AA0-BE28-59981B90AD19}" dt="2022-04-28T05:31:44.713" v="830" actId="478"/>
          <ac:spMkLst>
            <pc:docMk/>
            <pc:sldMk cId="1381644715" sldId="270"/>
            <ac:spMk id="8" creationId="{8846B21A-7950-457F-B319-CD9EF36CADA7}"/>
          </ac:spMkLst>
        </pc:spChg>
        <pc:spChg chg="mod">
          <ac:chgData name="William Andrew Bulaquena" userId="7589f1e9-3d8e-44b6-a932-9f064c4bad2e" providerId="ADAL" clId="{A872EB69-50C0-4AA0-BE28-59981B90AD19}" dt="2022-04-28T05:32:15.279" v="851" actId="1076"/>
          <ac:spMkLst>
            <pc:docMk/>
            <pc:sldMk cId="1381644715" sldId="270"/>
            <ac:spMk id="10" creationId="{B4AFB91F-0C08-4903-B64A-7EA51E67D603}"/>
          </ac:spMkLst>
        </pc:spChg>
      </pc:sldChg>
      <pc:sldChg chg="addSp delSp modSp add mod">
        <pc:chgData name="William Andrew Bulaquena" userId="7589f1e9-3d8e-44b6-a932-9f064c4bad2e" providerId="ADAL" clId="{A872EB69-50C0-4AA0-BE28-59981B90AD19}" dt="2022-04-28T05:58:32.029" v="971" actId="1076"/>
        <pc:sldMkLst>
          <pc:docMk/>
          <pc:sldMk cId="40570910" sldId="271"/>
        </pc:sldMkLst>
        <pc:spChg chg="add del mod">
          <ac:chgData name="William Andrew Bulaquena" userId="7589f1e9-3d8e-44b6-a932-9f064c4bad2e" providerId="ADAL" clId="{A872EB69-50C0-4AA0-BE28-59981B90AD19}" dt="2022-04-28T05:58:21.572" v="970" actId="478"/>
          <ac:spMkLst>
            <pc:docMk/>
            <pc:sldMk cId="40570910" sldId="271"/>
            <ac:spMk id="6" creationId="{2D418392-BC11-4BBD-AFD4-6C3AC5EE6A61}"/>
          </ac:spMkLst>
        </pc:spChg>
        <pc:spChg chg="del">
          <ac:chgData name="William Andrew Bulaquena" userId="7589f1e9-3d8e-44b6-a932-9f064c4bad2e" providerId="ADAL" clId="{A872EB69-50C0-4AA0-BE28-59981B90AD19}" dt="2022-04-28T05:39:21.809" v="882" actId="478"/>
          <ac:spMkLst>
            <pc:docMk/>
            <pc:sldMk cId="40570910" sldId="271"/>
            <ac:spMk id="8" creationId="{8846B21A-7950-457F-B319-CD9EF36CADA7}"/>
          </ac:spMkLst>
        </pc:spChg>
        <pc:spChg chg="mod">
          <ac:chgData name="William Andrew Bulaquena" userId="7589f1e9-3d8e-44b6-a932-9f064c4bad2e" providerId="ADAL" clId="{A872EB69-50C0-4AA0-BE28-59981B90AD19}" dt="2022-04-28T05:54:42.546" v="920" actId="1076"/>
          <ac:spMkLst>
            <pc:docMk/>
            <pc:sldMk cId="40570910" sldId="271"/>
            <ac:spMk id="10" creationId="{B4AFB91F-0C08-4903-B64A-7EA51E67D603}"/>
          </ac:spMkLst>
        </pc:spChg>
        <pc:picChg chg="add mod">
          <ac:chgData name="William Andrew Bulaquena" userId="7589f1e9-3d8e-44b6-a932-9f064c4bad2e" providerId="ADAL" clId="{A872EB69-50C0-4AA0-BE28-59981B90AD19}" dt="2022-04-28T05:58:32.029" v="971" actId="1076"/>
          <ac:picMkLst>
            <pc:docMk/>
            <pc:sldMk cId="40570910" sldId="271"/>
            <ac:picMk id="3" creationId="{64ED0F3C-C7EF-4A7F-903F-DE2E75B8BE8C}"/>
          </ac:picMkLst>
        </pc:picChg>
      </pc:sldChg>
      <pc:sldChg chg="addSp delSp modSp add mod ord">
        <pc:chgData name="William Andrew Bulaquena" userId="7589f1e9-3d8e-44b6-a932-9f064c4bad2e" providerId="ADAL" clId="{A872EB69-50C0-4AA0-BE28-59981B90AD19}" dt="2022-04-28T09:07:53.402" v="2927" actId="1038"/>
        <pc:sldMkLst>
          <pc:docMk/>
          <pc:sldMk cId="3680021171" sldId="272"/>
        </pc:sldMkLst>
        <pc:spChg chg="add mod">
          <ac:chgData name="William Andrew Bulaquena" userId="7589f1e9-3d8e-44b6-a932-9f064c4bad2e" providerId="ADAL" clId="{A872EB69-50C0-4AA0-BE28-59981B90AD19}" dt="2022-04-28T09:07:53.402" v="2927" actId="1038"/>
          <ac:spMkLst>
            <pc:docMk/>
            <pc:sldMk cId="3680021171" sldId="272"/>
            <ac:spMk id="3" creationId="{1ADBC930-F3C2-454A-B214-D9E480BF0439}"/>
          </ac:spMkLst>
        </pc:spChg>
        <pc:spChg chg="add mod">
          <ac:chgData name="William Andrew Bulaquena" userId="7589f1e9-3d8e-44b6-a932-9f064c4bad2e" providerId="ADAL" clId="{A872EB69-50C0-4AA0-BE28-59981B90AD19}" dt="2022-04-28T09:07:53.402" v="2927" actId="1038"/>
          <ac:spMkLst>
            <pc:docMk/>
            <pc:sldMk cId="3680021171" sldId="272"/>
            <ac:spMk id="4" creationId="{F7169BB3-3C79-4F4E-BEB7-870C1CBA3595}"/>
          </ac:spMkLst>
        </pc:spChg>
        <pc:spChg chg="add mod">
          <ac:chgData name="William Andrew Bulaquena" userId="7589f1e9-3d8e-44b6-a932-9f064c4bad2e" providerId="ADAL" clId="{A872EB69-50C0-4AA0-BE28-59981B90AD19}" dt="2022-04-28T09:07:53.402" v="2927" actId="1038"/>
          <ac:spMkLst>
            <pc:docMk/>
            <pc:sldMk cId="3680021171" sldId="272"/>
            <ac:spMk id="5" creationId="{4BF743D5-C04F-4C87-9208-656891923A3C}"/>
          </ac:spMkLst>
        </pc:spChg>
        <pc:spChg chg="add mod">
          <ac:chgData name="William Andrew Bulaquena" userId="7589f1e9-3d8e-44b6-a932-9f064c4bad2e" providerId="ADAL" clId="{A872EB69-50C0-4AA0-BE28-59981B90AD19}" dt="2022-04-28T09:07:53.402" v="2927" actId="1038"/>
          <ac:spMkLst>
            <pc:docMk/>
            <pc:sldMk cId="3680021171" sldId="272"/>
            <ac:spMk id="6" creationId="{5E3ECC1F-3B80-4228-87DE-E35389326A8D}"/>
          </ac:spMkLst>
        </pc:spChg>
        <pc:spChg chg="add mod">
          <ac:chgData name="William Andrew Bulaquena" userId="7589f1e9-3d8e-44b6-a932-9f064c4bad2e" providerId="ADAL" clId="{A872EB69-50C0-4AA0-BE28-59981B90AD19}" dt="2022-04-28T09:07:53.402" v="2927" actId="1038"/>
          <ac:spMkLst>
            <pc:docMk/>
            <pc:sldMk cId="3680021171" sldId="272"/>
            <ac:spMk id="7" creationId="{9610A0C0-6879-489E-A3E6-3144F9A9E6BD}"/>
          </ac:spMkLst>
        </pc:spChg>
        <pc:spChg chg="del mod">
          <ac:chgData name="William Andrew Bulaquena" userId="7589f1e9-3d8e-44b6-a932-9f064c4bad2e" providerId="ADAL" clId="{A872EB69-50C0-4AA0-BE28-59981B90AD19}" dt="2022-04-28T05:59:53.936" v="1013" actId="478"/>
          <ac:spMkLst>
            <pc:docMk/>
            <pc:sldMk cId="3680021171" sldId="272"/>
            <ac:spMk id="10" creationId="{B4AFB91F-0C08-4903-B64A-7EA51E67D603}"/>
          </ac:spMkLst>
        </pc:spChg>
      </pc:sldChg>
      <pc:sldChg chg="addSp modSp add mod ord">
        <pc:chgData name="William Andrew Bulaquena" userId="7589f1e9-3d8e-44b6-a932-9f064c4bad2e" providerId="ADAL" clId="{A872EB69-50C0-4AA0-BE28-59981B90AD19}" dt="2022-04-28T06:08:18.449" v="1231" actId="20577"/>
        <pc:sldMkLst>
          <pc:docMk/>
          <pc:sldMk cId="2650497102" sldId="273"/>
        </pc:sldMkLst>
        <pc:spChg chg="mod">
          <ac:chgData name="William Andrew Bulaquena" userId="7589f1e9-3d8e-44b6-a932-9f064c4bad2e" providerId="ADAL" clId="{A872EB69-50C0-4AA0-BE28-59981B90AD19}" dt="2022-04-28T06:08:01.893" v="1223" actId="1036"/>
          <ac:spMkLst>
            <pc:docMk/>
            <pc:sldMk cId="2650497102" sldId="273"/>
            <ac:spMk id="3" creationId="{1ADBC930-F3C2-454A-B214-D9E480BF0439}"/>
          </ac:spMkLst>
        </pc:spChg>
        <pc:spChg chg="mod">
          <ac:chgData name="William Andrew Bulaquena" userId="7589f1e9-3d8e-44b6-a932-9f064c4bad2e" providerId="ADAL" clId="{A872EB69-50C0-4AA0-BE28-59981B90AD19}" dt="2022-04-28T06:08:01.893" v="1223" actId="1036"/>
          <ac:spMkLst>
            <pc:docMk/>
            <pc:sldMk cId="2650497102" sldId="273"/>
            <ac:spMk id="4" creationId="{F7169BB3-3C79-4F4E-BEB7-870C1CBA3595}"/>
          </ac:spMkLst>
        </pc:spChg>
        <pc:spChg chg="mod">
          <ac:chgData name="William Andrew Bulaquena" userId="7589f1e9-3d8e-44b6-a932-9f064c4bad2e" providerId="ADAL" clId="{A872EB69-50C0-4AA0-BE28-59981B90AD19}" dt="2022-04-28T06:08:01.893" v="1223" actId="1036"/>
          <ac:spMkLst>
            <pc:docMk/>
            <pc:sldMk cId="2650497102" sldId="273"/>
            <ac:spMk id="5" creationId="{4BF743D5-C04F-4C87-9208-656891923A3C}"/>
          </ac:spMkLst>
        </pc:spChg>
        <pc:spChg chg="mod">
          <ac:chgData name="William Andrew Bulaquena" userId="7589f1e9-3d8e-44b6-a932-9f064c4bad2e" providerId="ADAL" clId="{A872EB69-50C0-4AA0-BE28-59981B90AD19}" dt="2022-04-28T06:08:01.893" v="1223" actId="1036"/>
          <ac:spMkLst>
            <pc:docMk/>
            <pc:sldMk cId="2650497102" sldId="273"/>
            <ac:spMk id="6" creationId="{5E3ECC1F-3B80-4228-87DE-E35389326A8D}"/>
          </ac:spMkLst>
        </pc:spChg>
        <pc:spChg chg="add mod">
          <ac:chgData name="William Andrew Bulaquena" userId="7589f1e9-3d8e-44b6-a932-9f064c4bad2e" providerId="ADAL" clId="{A872EB69-50C0-4AA0-BE28-59981B90AD19}" dt="2022-04-28T06:08:18.449" v="1231" actId="20577"/>
          <ac:spMkLst>
            <pc:docMk/>
            <pc:sldMk cId="2650497102" sldId="273"/>
            <ac:spMk id="7" creationId="{79B1290E-2421-41D9-9C09-5D87ADCC1953}"/>
          </ac:spMkLst>
        </pc:spChg>
      </pc:sldChg>
      <pc:sldChg chg="add del">
        <pc:chgData name="William Andrew Bulaquena" userId="7589f1e9-3d8e-44b6-a932-9f064c4bad2e" providerId="ADAL" clId="{A872EB69-50C0-4AA0-BE28-59981B90AD19}" dt="2022-04-28T06:17:34.419" v="1314" actId="47"/>
        <pc:sldMkLst>
          <pc:docMk/>
          <pc:sldMk cId="2938166752" sldId="274"/>
        </pc:sldMkLst>
      </pc:sldChg>
      <pc:sldChg chg="addSp delSp modSp add mod">
        <pc:chgData name="William Andrew Bulaquena" userId="7589f1e9-3d8e-44b6-a932-9f064c4bad2e" providerId="ADAL" clId="{A872EB69-50C0-4AA0-BE28-59981B90AD19}" dt="2022-04-28T08:27:35.627" v="2634" actId="27918"/>
        <pc:sldMkLst>
          <pc:docMk/>
          <pc:sldMk cId="3717224396" sldId="275"/>
        </pc:sldMkLst>
        <pc:spChg chg="del">
          <ac:chgData name="William Andrew Bulaquena" userId="7589f1e9-3d8e-44b6-a932-9f064c4bad2e" providerId="ADAL" clId="{A872EB69-50C0-4AA0-BE28-59981B90AD19}" dt="2022-04-28T06:21:16.938" v="1354" actId="478"/>
          <ac:spMkLst>
            <pc:docMk/>
            <pc:sldMk cId="3717224396" sldId="275"/>
            <ac:spMk id="8" creationId="{107AD896-2CB9-45D0-AFF4-596980DB89F9}"/>
          </ac:spMkLst>
        </pc:spChg>
        <pc:spChg chg="add mod">
          <ac:chgData name="William Andrew Bulaquena" userId="7589f1e9-3d8e-44b6-a932-9f064c4bad2e" providerId="ADAL" clId="{A872EB69-50C0-4AA0-BE28-59981B90AD19}" dt="2022-04-28T06:50:50.658" v="1706" actId="1038"/>
          <ac:spMkLst>
            <pc:docMk/>
            <pc:sldMk cId="3717224396" sldId="275"/>
            <ac:spMk id="9" creationId="{00000000-0008-0000-0100-000002000000}"/>
          </ac:spMkLst>
        </pc:spChg>
        <pc:spChg chg="add mod">
          <ac:chgData name="William Andrew Bulaquena" userId="7589f1e9-3d8e-44b6-a932-9f064c4bad2e" providerId="ADAL" clId="{A872EB69-50C0-4AA0-BE28-59981B90AD19}" dt="2022-04-28T06:50:50.658" v="1706" actId="1038"/>
          <ac:spMkLst>
            <pc:docMk/>
            <pc:sldMk cId="3717224396" sldId="275"/>
            <ac:spMk id="16" creationId="{C5C2A827-2089-437B-B82A-BA41572E62D4}"/>
          </ac:spMkLst>
        </pc:spChg>
        <pc:spChg chg="add mod">
          <ac:chgData name="William Andrew Bulaquena" userId="7589f1e9-3d8e-44b6-a932-9f064c4bad2e" providerId="ADAL" clId="{A872EB69-50C0-4AA0-BE28-59981B90AD19}" dt="2022-04-28T06:50:50.658" v="1706" actId="1038"/>
          <ac:spMkLst>
            <pc:docMk/>
            <pc:sldMk cId="3717224396" sldId="275"/>
            <ac:spMk id="20" creationId="{9C32020B-A857-4591-8395-60CEC1FC69D4}"/>
          </ac:spMkLst>
        </pc:spChg>
        <pc:spChg chg="add mod">
          <ac:chgData name="William Andrew Bulaquena" userId="7589f1e9-3d8e-44b6-a932-9f064c4bad2e" providerId="ADAL" clId="{A872EB69-50C0-4AA0-BE28-59981B90AD19}" dt="2022-04-28T06:50:50.658" v="1706" actId="1038"/>
          <ac:spMkLst>
            <pc:docMk/>
            <pc:sldMk cId="3717224396" sldId="275"/>
            <ac:spMk id="21" creationId="{EF09A4C7-F6F1-43DC-8B65-23B6BB9E84C1}"/>
          </ac:spMkLst>
        </pc:spChg>
        <pc:spChg chg="add mod">
          <ac:chgData name="William Andrew Bulaquena" userId="7589f1e9-3d8e-44b6-a932-9f064c4bad2e" providerId="ADAL" clId="{A872EB69-50C0-4AA0-BE28-59981B90AD19}" dt="2022-04-28T06:50:50.658" v="1706" actId="1038"/>
          <ac:spMkLst>
            <pc:docMk/>
            <pc:sldMk cId="3717224396" sldId="275"/>
            <ac:spMk id="22" creationId="{2C18D4D2-F4D3-4AA4-8CCE-2140CCD88374}"/>
          </ac:spMkLst>
        </pc:spChg>
        <pc:spChg chg="add mod">
          <ac:chgData name="William Andrew Bulaquena" userId="7589f1e9-3d8e-44b6-a932-9f064c4bad2e" providerId="ADAL" clId="{A872EB69-50C0-4AA0-BE28-59981B90AD19}" dt="2022-04-28T06:50:50.658" v="1706" actId="1038"/>
          <ac:spMkLst>
            <pc:docMk/>
            <pc:sldMk cId="3717224396" sldId="275"/>
            <ac:spMk id="23" creationId="{A328FEE9-FEDE-4FF0-97B9-743E47DACC8B}"/>
          </ac:spMkLst>
        </pc:spChg>
        <pc:spChg chg="add mod">
          <ac:chgData name="William Andrew Bulaquena" userId="7589f1e9-3d8e-44b6-a932-9f064c4bad2e" providerId="ADAL" clId="{A872EB69-50C0-4AA0-BE28-59981B90AD19}" dt="2022-04-28T06:50:50.658" v="1706" actId="1038"/>
          <ac:spMkLst>
            <pc:docMk/>
            <pc:sldMk cId="3717224396" sldId="275"/>
            <ac:spMk id="24" creationId="{EF417680-4E30-4026-A241-0EDB66699849}"/>
          </ac:spMkLst>
        </pc:spChg>
        <pc:graphicFrameChg chg="del">
          <ac:chgData name="William Andrew Bulaquena" userId="7589f1e9-3d8e-44b6-a932-9f064c4bad2e" providerId="ADAL" clId="{A872EB69-50C0-4AA0-BE28-59981B90AD19}" dt="2022-04-28T06:17:38.854" v="1315" actId="478"/>
          <ac:graphicFrameMkLst>
            <pc:docMk/>
            <pc:sldMk cId="3717224396" sldId="275"/>
            <ac:graphicFrameMk id="10" creationId="{00000000-0008-0000-0000-000010000000}"/>
          </ac:graphicFrameMkLst>
        </pc:graphicFrameChg>
        <pc:graphicFrameChg chg="del">
          <ac:chgData name="William Andrew Bulaquena" userId="7589f1e9-3d8e-44b6-a932-9f064c4bad2e" providerId="ADAL" clId="{A872EB69-50C0-4AA0-BE28-59981B90AD19}" dt="2022-04-28T06:17:39.649" v="1316" actId="478"/>
          <ac:graphicFrameMkLst>
            <pc:docMk/>
            <pc:sldMk cId="3717224396" sldId="275"/>
            <ac:graphicFrameMk id="11" creationId="{00000000-0008-0000-0000-00000E000000}"/>
          </ac:graphicFrameMkLst>
        </pc:graphicFrameChg>
        <pc:graphicFrameChg chg="del">
          <ac:chgData name="William Andrew Bulaquena" userId="7589f1e9-3d8e-44b6-a932-9f064c4bad2e" providerId="ADAL" clId="{A872EB69-50C0-4AA0-BE28-59981B90AD19}" dt="2022-04-28T06:17:40.478" v="1317" actId="478"/>
          <ac:graphicFrameMkLst>
            <pc:docMk/>
            <pc:sldMk cId="3717224396" sldId="275"/>
            <ac:graphicFrameMk id="12" creationId="{00000000-0008-0000-0000-000012000000}"/>
          </ac:graphicFrameMkLst>
        </pc:graphicFrameChg>
        <pc:graphicFrameChg chg="del">
          <ac:chgData name="William Andrew Bulaquena" userId="7589f1e9-3d8e-44b6-a932-9f064c4bad2e" providerId="ADAL" clId="{A872EB69-50C0-4AA0-BE28-59981B90AD19}" dt="2022-04-28T06:17:44.061" v="1318" actId="478"/>
          <ac:graphicFrameMkLst>
            <pc:docMk/>
            <pc:sldMk cId="3717224396" sldId="275"/>
            <ac:graphicFrameMk id="13" creationId="{00000000-0008-0000-0000-000011000000}"/>
          </ac:graphicFrameMkLst>
        </pc:graphicFrameChg>
        <pc:graphicFrameChg chg="del">
          <ac:chgData name="William Andrew Bulaquena" userId="7589f1e9-3d8e-44b6-a932-9f064c4bad2e" providerId="ADAL" clId="{A872EB69-50C0-4AA0-BE28-59981B90AD19}" dt="2022-04-28T06:17:44.978" v="1319" actId="478"/>
          <ac:graphicFrameMkLst>
            <pc:docMk/>
            <pc:sldMk cId="3717224396" sldId="275"/>
            <ac:graphicFrameMk id="14" creationId="{00000000-0008-0000-0000-000007000000}"/>
          </ac:graphicFrameMkLst>
        </pc:graphicFrameChg>
        <pc:graphicFrameChg chg="del">
          <ac:chgData name="William Andrew Bulaquena" userId="7589f1e9-3d8e-44b6-a932-9f064c4bad2e" providerId="ADAL" clId="{A872EB69-50C0-4AA0-BE28-59981B90AD19}" dt="2022-04-28T06:17:46.351" v="1320" actId="478"/>
          <ac:graphicFrameMkLst>
            <pc:docMk/>
            <pc:sldMk cId="3717224396" sldId="275"/>
            <ac:graphicFrameMk id="15" creationId="{00000000-0008-0000-0000-00000B000000}"/>
          </ac:graphicFrameMkLst>
        </pc:graphicFrameChg>
        <pc:graphicFrameChg chg="add mod">
          <ac:chgData name="William Andrew Bulaquena" userId="7589f1e9-3d8e-44b6-a932-9f064c4bad2e" providerId="ADAL" clId="{A872EB69-50C0-4AA0-BE28-59981B90AD19}" dt="2022-04-28T06:50:50.658" v="1706" actId="1038"/>
          <ac:graphicFrameMkLst>
            <pc:docMk/>
            <pc:sldMk cId="3717224396" sldId="275"/>
            <ac:graphicFrameMk id="17" creationId="{00000000-0008-0000-0100-00000A000000}"/>
          </ac:graphicFrameMkLst>
        </pc:graphicFrameChg>
        <pc:graphicFrameChg chg="add mod">
          <ac:chgData name="William Andrew Bulaquena" userId="7589f1e9-3d8e-44b6-a932-9f064c4bad2e" providerId="ADAL" clId="{A872EB69-50C0-4AA0-BE28-59981B90AD19}" dt="2022-04-28T06:50:50.658" v="1706" actId="1038"/>
          <ac:graphicFrameMkLst>
            <pc:docMk/>
            <pc:sldMk cId="3717224396" sldId="275"/>
            <ac:graphicFrameMk id="18" creationId="{00000000-0008-0000-0100-000003000000}"/>
          </ac:graphicFrameMkLst>
        </pc:graphicFrameChg>
        <pc:graphicFrameChg chg="add mod">
          <ac:chgData name="William Andrew Bulaquena" userId="7589f1e9-3d8e-44b6-a932-9f064c4bad2e" providerId="ADAL" clId="{A872EB69-50C0-4AA0-BE28-59981B90AD19}" dt="2022-04-28T06:50:50.658" v="1706" actId="1038"/>
          <ac:graphicFrameMkLst>
            <pc:docMk/>
            <pc:sldMk cId="3717224396" sldId="275"/>
            <ac:graphicFrameMk id="19" creationId="{00000000-0008-0000-0100-00000D000000}"/>
          </ac:graphicFrameMkLst>
        </pc:graphicFrameChg>
        <pc:graphicFrameChg chg="add del mod">
          <ac:chgData name="William Andrew Bulaquena" userId="7589f1e9-3d8e-44b6-a932-9f064c4bad2e" providerId="ADAL" clId="{A872EB69-50C0-4AA0-BE28-59981B90AD19}" dt="2022-04-28T06:49:33.841" v="1688"/>
          <ac:graphicFrameMkLst>
            <pc:docMk/>
            <pc:sldMk cId="3717224396" sldId="275"/>
            <ac:graphicFrameMk id="25" creationId="{4EC08A83-148F-4375-AEF7-77057E7E5A28}"/>
          </ac:graphicFrameMkLst>
        </pc:graphicFrameChg>
        <pc:picChg chg="add mod">
          <ac:chgData name="William Andrew Bulaquena" userId="7589f1e9-3d8e-44b6-a932-9f064c4bad2e" providerId="ADAL" clId="{A872EB69-50C0-4AA0-BE28-59981B90AD19}" dt="2022-04-28T06:50:50.658" v="1706" actId="1038"/>
          <ac:picMkLst>
            <pc:docMk/>
            <pc:sldMk cId="3717224396" sldId="275"/>
            <ac:picMk id="3" creationId="{3E475952-D18F-479E-8122-10137C61834E}"/>
          </ac:picMkLst>
        </pc:picChg>
        <pc:picChg chg="add mod">
          <ac:chgData name="William Andrew Bulaquena" userId="7589f1e9-3d8e-44b6-a932-9f064c4bad2e" providerId="ADAL" clId="{A872EB69-50C0-4AA0-BE28-59981B90AD19}" dt="2022-04-28T06:50:50.658" v="1706" actId="1038"/>
          <ac:picMkLst>
            <pc:docMk/>
            <pc:sldMk cId="3717224396" sldId="275"/>
            <ac:picMk id="5" creationId="{3EFDC2E0-D092-4448-B96B-FC72FE1A0D16}"/>
          </ac:picMkLst>
        </pc:picChg>
      </pc:sldChg>
      <pc:sldChg chg="addSp delSp modSp add mod">
        <pc:chgData name="William Andrew Bulaquena" userId="7589f1e9-3d8e-44b6-a932-9f064c4bad2e" providerId="ADAL" clId="{A872EB69-50C0-4AA0-BE28-59981B90AD19}" dt="2022-04-28T08:27:35.643" v="2638" actId="27918"/>
        <pc:sldMkLst>
          <pc:docMk/>
          <pc:sldMk cId="2057867891" sldId="276"/>
        </pc:sldMkLst>
        <pc:spChg chg="del mod">
          <ac:chgData name="William Andrew Bulaquena" userId="7589f1e9-3d8e-44b6-a932-9f064c4bad2e" providerId="ADAL" clId="{A872EB69-50C0-4AA0-BE28-59981B90AD19}" dt="2022-04-28T06:38:04.092" v="1492" actId="478"/>
          <ac:spMkLst>
            <pc:docMk/>
            <pc:sldMk cId="2057867891" sldId="276"/>
            <ac:spMk id="9" creationId="{00000000-0008-0000-0100-000002000000}"/>
          </ac:spMkLst>
        </pc:spChg>
        <pc:spChg chg="mod">
          <ac:chgData name="William Andrew Bulaquena" userId="7589f1e9-3d8e-44b6-a932-9f064c4bad2e" providerId="ADAL" clId="{A872EB69-50C0-4AA0-BE28-59981B90AD19}" dt="2022-04-28T06:54:34.505" v="1738" actId="1076"/>
          <ac:spMkLst>
            <pc:docMk/>
            <pc:sldMk cId="2057867891" sldId="276"/>
            <ac:spMk id="16" creationId="{C5C2A827-2089-437B-B82A-BA41572E62D4}"/>
          </ac:spMkLst>
        </pc:spChg>
        <pc:spChg chg="mod">
          <ac:chgData name="William Andrew Bulaquena" userId="7589f1e9-3d8e-44b6-a932-9f064c4bad2e" providerId="ADAL" clId="{A872EB69-50C0-4AA0-BE28-59981B90AD19}" dt="2022-04-28T06:54:42.152" v="1739" actId="1076"/>
          <ac:spMkLst>
            <pc:docMk/>
            <pc:sldMk cId="2057867891" sldId="276"/>
            <ac:spMk id="20" creationId="{9C32020B-A857-4591-8395-60CEC1FC69D4}"/>
          </ac:spMkLst>
        </pc:spChg>
        <pc:spChg chg="mod">
          <ac:chgData name="William Andrew Bulaquena" userId="7589f1e9-3d8e-44b6-a932-9f064c4bad2e" providerId="ADAL" clId="{A872EB69-50C0-4AA0-BE28-59981B90AD19}" dt="2022-04-28T06:54:48.794" v="1740" actId="1076"/>
          <ac:spMkLst>
            <pc:docMk/>
            <pc:sldMk cId="2057867891" sldId="276"/>
            <ac:spMk id="21" creationId="{EF09A4C7-F6F1-43DC-8B65-23B6BB9E84C1}"/>
          </ac:spMkLst>
        </pc:spChg>
        <pc:spChg chg="mod">
          <ac:chgData name="William Andrew Bulaquena" userId="7589f1e9-3d8e-44b6-a932-9f064c4bad2e" providerId="ADAL" clId="{A872EB69-50C0-4AA0-BE28-59981B90AD19}" dt="2022-04-28T06:54:54.971" v="1741" actId="1076"/>
          <ac:spMkLst>
            <pc:docMk/>
            <pc:sldMk cId="2057867891" sldId="276"/>
            <ac:spMk id="22" creationId="{2C18D4D2-F4D3-4AA4-8CCE-2140CCD88374}"/>
          </ac:spMkLst>
        </pc:spChg>
        <pc:spChg chg="mod">
          <ac:chgData name="William Andrew Bulaquena" userId="7589f1e9-3d8e-44b6-a932-9f064c4bad2e" providerId="ADAL" clId="{A872EB69-50C0-4AA0-BE28-59981B90AD19}" dt="2022-04-28T06:54:57.516" v="1742" actId="1076"/>
          <ac:spMkLst>
            <pc:docMk/>
            <pc:sldMk cId="2057867891" sldId="276"/>
            <ac:spMk id="23" creationId="{A328FEE9-FEDE-4FF0-97B9-743E47DACC8B}"/>
          </ac:spMkLst>
        </pc:spChg>
        <pc:spChg chg="mod">
          <ac:chgData name="William Andrew Bulaquena" userId="7589f1e9-3d8e-44b6-a932-9f064c4bad2e" providerId="ADAL" clId="{A872EB69-50C0-4AA0-BE28-59981B90AD19}" dt="2022-04-28T06:55:08.251" v="1743" actId="1076"/>
          <ac:spMkLst>
            <pc:docMk/>
            <pc:sldMk cId="2057867891" sldId="276"/>
            <ac:spMk id="24" creationId="{EF417680-4E30-4026-A241-0EDB66699849}"/>
          </ac:spMkLst>
        </pc:spChg>
        <pc:graphicFrameChg chg="add mod">
          <ac:chgData name="William Andrew Bulaquena" userId="7589f1e9-3d8e-44b6-a932-9f064c4bad2e" providerId="ADAL" clId="{A872EB69-50C0-4AA0-BE28-59981B90AD19}" dt="2022-04-28T06:55:17.976" v="1744" actId="2085"/>
          <ac:graphicFrameMkLst>
            <pc:docMk/>
            <pc:sldMk cId="2057867891" sldId="276"/>
            <ac:graphicFrameMk id="14" creationId="{00000000-0008-0000-0100-000004000000}"/>
          </ac:graphicFrameMkLst>
        </pc:graphicFrameChg>
        <pc:graphicFrameChg chg="add del mod">
          <ac:chgData name="William Andrew Bulaquena" userId="7589f1e9-3d8e-44b6-a932-9f064c4bad2e" providerId="ADAL" clId="{A872EB69-50C0-4AA0-BE28-59981B90AD19}" dt="2022-04-28T06:41:50.773" v="1518" actId="478"/>
          <ac:graphicFrameMkLst>
            <pc:docMk/>
            <pc:sldMk cId="2057867891" sldId="276"/>
            <ac:graphicFrameMk id="15" creationId="{00000000-0008-0000-0100-000005000000}"/>
          </ac:graphicFrameMkLst>
        </pc:graphicFrameChg>
        <pc:graphicFrameChg chg="del">
          <ac:chgData name="William Andrew Bulaquena" userId="7589f1e9-3d8e-44b6-a932-9f064c4bad2e" providerId="ADAL" clId="{A872EB69-50C0-4AA0-BE28-59981B90AD19}" dt="2022-04-28T06:38:07.051" v="1494" actId="478"/>
          <ac:graphicFrameMkLst>
            <pc:docMk/>
            <pc:sldMk cId="2057867891" sldId="276"/>
            <ac:graphicFrameMk id="17" creationId="{00000000-0008-0000-0100-00000A000000}"/>
          </ac:graphicFrameMkLst>
        </pc:graphicFrameChg>
        <pc:graphicFrameChg chg="del">
          <ac:chgData name="William Andrew Bulaquena" userId="7589f1e9-3d8e-44b6-a932-9f064c4bad2e" providerId="ADAL" clId="{A872EB69-50C0-4AA0-BE28-59981B90AD19}" dt="2022-04-28T06:38:10.757" v="1497" actId="478"/>
          <ac:graphicFrameMkLst>
            <pc:docMk/>
            <pc:sldMk cId="2057867891" sldId="276"/>
            <ac:graphicFrameMk id="18" creationId="{00000000-0008-0000-0100-000003000000}"/>
          </ac:graphicFrameMkLst>
        </pc:graphicFrameChg>
        <pc:graphicFrameChg chg="del">
          <ac:chgData name="William Andrew Bulaquena" userId="7589f1e9-3d8e-44b6-a932-9f064c4bad2e" providerId="ADAL" clId="{A872EB69-50C0-4AA0-BE28-59981B90AD19}" dt="2022-04-28T06:38:08.870" v="1495" actId="478"/>
          <ac:graphicFrameMkLst>
            <pc:docMk/>
            <pc:sldMk cId="2057867891" sldId="276"/>
            <ac:graphicFrameMk id="19" creationId="{00000000-0008-0000-0100-00000D000000}"/>
          </ac:graphicFrameMkLst>
        </pc:graphicFrameChg>
        <pc:graphicFrameChg chg="add mod">
          <ac:chgData name="William Andrew Bulaquena" userId="7589f1e9-3d8e-44b6-a932-9f064c4bad2e" providerId="ADAL" clId="{A872EB69-50C0-4AA0-BE28-59981B90AD19}" dt="2022-04-28T06:55:32.279" v="1752" actId="2085"/>
          <ac:graphicFrameMkLst>
            <pc:docMk/>
            <pc:sldMk cId="2057867891" sldId="276"/>
            <ac:graphicFrameMk id="25" creationId="{00000000-0008-0000-0100-00000B000000}"/>
          </ac:graphicFrameMkLst>
        </pc:graphicFrameChg>
        <pc:graphicFrameChg chg="add mod">
          <ac:chgData name="William Andrew Bulaquena" userId="7589f1e9-3d8e-44b6-a932-9f064c4bad2e" providerId="ADAL" clId="{A872EB69-50C0-4AA0-BE28-59981B90AD19}" dt="2022-04-28T06:55:30.591" v="1751" actId="2085"/>
          <ac:graphicFrameMkLst>
            <pc:docMk/>
            <pc:sldMk cId="2057867891" sldId="276"/>
            <ac:graphicFrameMk id="26" creationId="{00000000-0008-0000-0100-000005000000}"/>
          </ac:graphicFrameMkLst>
        </pc:graphicFrameChg>
        <pc:graphicFrameChg chg="add mod">
          <ac:chgData name="William Andrew Bulaquena" userId="7589f1e9-3d8e-44b6-a932-9f064c4bad2e" providerId="ADAL" clId="{A872EB69-50C0-4AA0-BE28-59981B90AD19}" dt="2022-04-28T06:42:11.734" v="1524"/>
          <ac:graphicFrameMkLst>
            <pc:docMk/>
            <pc:sldMk cId="2057867891" sldId="276"/>
            <ac:graphicFrameMk id="27" creationId="{00000000-0008-0000-0100-00000B000000}"/>
          </ac:graphicFrameMkLst>
        </pc:graphicFrameChg>
        <pc:graphicFrameChg chg="add del mod">
          <ac:chgData name="William Andrew Bulaquena" userId="7589f1e9-3d8e-44b6-a932-9f064c4bad2e" providerId="ADAL" clId="{A872EB69-50C0-4AA0-BE28-59981B90AD19}" dt="2022-04-28T06:43:03.430" v="1534" actId="478"/>
          <ac:graphicFrameMkLst>
            <pc:docMk/>
            <pc:sldMk cId="2057867891" sldId="276"/>
            <ac:graphicFrameMk id="28" creationId="{00000000-0008-0000-0100-00000B000000}"/>
          </ac:graphicFrameMkLst>
        </pc:graphicFrameChg>
        <pc:graphicFrameChg chg="add mod">
          <ac:chgData name="William Andrew Bulaquena" userId="7589f1e9-3d8e-44b6-a932-9f064c4bad2e" providerId="ADAL" clId="{A872EB69-50C0-4AA0-BE28-59981B90AD19}" dt="2022-04-28T06:55:34.163" v="1753" actId="2085"/>
          <ac:graphicFrameMkLst>
            <pc:docMk/>
            <pc:sldMk cId="2057867891" sldId="276"/>
            <ac:graphicFrameMk id="29" creationId="{00000000-0008-0000-0100-00000C000000}"/>
          </ac:graphicFrameMkLst>
        </pc:graphicFrameChg>
        <pc:graphicFrameChg chg="add mod">
          <ac:chgData name="William Andrew Bulaquena" userId="7589f1e9-3d8e-44b6-a932-9f064c4bad2e" providerId="ADAL" clId="{A872EB69-50C0-4AA0-BE28-59981B90AD19}" dt="2022-04-28T06:55:38.606" v="1758" actId="2085"/>
          <ac:graphicFrameMkLst>
            <pc:docMk/>
            <pc:sldMk cId="2057867891" sldId="276"/>
            <ac:graphicFrameMk id="30" creationId="{00000000-0008-0000-0100-00000E000000}"/>
          </ac:graphicFrameMkLst>
        </pc:graphicFrameChg>
        <pc:graphicFrameChg chg="add del mod">
          <ac:chgData name="William Andrew Bulaquena" userId="7589f1e9-3d8e-44b6-a932-9f064c4bad2e" providerId="ADAL" clId="{A872EB69-50C0-4AA0-BE28-59981B90AD19}" dt="2022-04-28T06:51:01.247" v="1707" actId="478"/>
          <ac:graphicFrameMkLst>
            <pc:docMk/>
            <pc:sldMk cId="2057867891" sldId="276"/>
            <ac:graphicFrameMk id="31" creationId="{7A87BF93-CCC6-46B5-9D63-73FBCC716E13}"/>
          </ac:graphicFrameMkLst>
        </pc:graphicFrameChg>
        <pc:graphicFrameChg chg="add del mod">
          <ac:chgData name="William Andrew Bulaquena" userId="7589f1e9-3d8e-44b6-a932-9f064c4bad2e" providerId="ADAL" clId="{A872EB69-50C0-4AA0-BE28-59981B90AD19}" dt="2022-04-28T06:51:32.331" v="1714" actId="478"/>
          <ac:graphicFrameMkLst>
            <pc:docMk/>
            <pc:sldMk cId="2057867891" sldId="276"/>
            <ac:graphicFrameMk id="32" creationId="{9AFD6E92-B7BA-483C-8495-AA56C2B90666}"/>
          </ac:graphicFrameMkLst>
        </pc:graphicFrameChg>
        <pc:graphicFrameChg chg="add del mod">
          <ac:chgData name="William Andrew Bulaquena" userId="7589f1e9-3d8e-44b6-a932-9f064c4bad2e" providerId="ADAL" clId="{A872EB69-50C0-4AA0-BE28-59981B90AD19}" dt="2022-04-28T06:52:52.307" v="1728" actId="478"/>
          <ac:graphicFrameMkLst>
            <pc:docMk/>
            <pc:sldMk cId="2057867891" sldId="276"/>
            <ac:graphicFrameMk id="33" creationId="{30BA122F-1997-464A-81DD-B5A272BDFBFF}"/>
          </ac:graphicFrameMkLst>
        </pc:graphicFrameChg>
        <pc:picChg chg="del">
          <ac:chgData name="William Andrew Bulaquena" userId="7589f1e9-3d8e-44b6-a932-9f064c4bad2e" providerId="ADAL" clId="{A872EB69-50C0-4AA0-BE28-59981B90AD19}" dt="2022-04-28T06:38:04.647" v="1493" actId="478"/>
          <ac:picMkLst>
            <pc:docMk/>
            <pc:sldMk cId="2057867891" sldId="276"/>
            <ac:picMk id="3" creationId="{3E475952-D18F-479E-8122-10137C61834E}"/>
          </ac:picMkLst>
        </pc:picChg>
        <pc:picChg chg="add mod">
          <ac:chgData name="William Andrew Bulaquena" userId="7589f1e9-3d8e-44b6-a932-9f064c4bad2e" providerId="ADAL" clId="{A872EB69-50C0-4AA0-BE28-59981B90AD19}" dt="2022-04-28T06:52:48.774" v="1727" actId="1076"/>
          <ac:picMkLst>
            <pc:docMk/>
            <pc:sldMk cId="2057867891" sldId="276"/>
            <ac:picMk id="4" creationId="{025C2FBE-D828-4E5A-A2B6-809829493DAC}"/>
          </ac:picMkLst>
        </pc:picChg>
        <pc:picChg chg="del">
          <ac:chgData name="William Andrew Bulaquena" userId="7589f1e9-3d8e-44b6-a932-9f064c4bad2e" providerId="ADAL" clId="{A872EB69-50C0-4AA0-BE28-59981B90AD19}" dt="2022-04-28T06:38:09.402" v="1496" actId="478"/>
          <ac:picMkLst>
            <pc:docMk/>
            <pc:sldMk cId="2057867891" sldId="276"/>
            <ac:picMk id="5" creationId="{3EFDC2E0-D092-4448-B96B-FC72FE1A0D16}"/>
          </ac:picMkLst>
        </pc:picChg>
      </pc:sldChg>
      <pc:sldChg chg="addSp delSp modSp add mod">
        <pc:chgData name="William Andrew Bulaquena" userId="7589f1e9-3d8e-44b6-a932-9f064c4bad2e" providerId="ADAL" clId="{A872EB69-50C0-4AA0-BE28-59981B90AD19}" dt="2022-04-28T07:03:03.107" v="1833" actId="114"/>
        <pc:sldMkLst>
          <pc:docMk/>
          <pc:sldMk cId="2038444997" sldId="277"/>
        </pc:sldMkLst>
        <pc:spChg chg="del">
          <ac:chgData name="William Andrew Bulaquena" userId="7589f1e9-3d8e-44b6-a932-9f064c4bad2e" providerId="ADAL" clId="{A872EB69-50C0-4AA0-BE28-59981B90AD19}" dt="2022-04-28T06:56:56.003" v="1774" actId="478"/>
          <ac:spMkLst>
            <pc:docMk/>
            <pc:sldMk cId="2038444997" sldId="277"/>
            <ac:spMk id="8" creationId="{8846B21A-7950-457F-B319-CD9EF36CADA7}"/>
          </ac:spMkLst>
        </pc:spChg>
        <pc:spChg chg="mod ord">
          <ac:chgData name="William Andrew Bulaquena" userId="7589f1e9-3d8e-44b6-a932-9f064c4bad2e" providerId="ADAL" clId="{A872EB69-50C0-4AA0-BE28-59981B90AD19}" dt="2022-04-28T07:03:03.107" v="1833" actId="114"/>
          <ac:spMkLst>
            <pc:docMk/>
            <pc:sldMk cId="2038444997" sldId="277"/>
            <ac:spMk id="10" creationId="{B4AFB91F-0C08-4903-B64A-7EA51E67D603}"/>
          </ac:spMkLst>
        </pc:spChg>
        <pc:picChg chg="add mod">
          <ac:chgData name="William Andrew Bulaquena" userId="7589f1e9-3d8e-44b6-a932-9f064c4bad2e" providerId="ADAL" clId="{A872EB69-50C0-4AA0-BE28-59981B90AD19}" dt="2022-04-28T07:02:21.374" v="1828" actId="1076"/>
          <ac:picMkLst>
            <pc:docMk/>
            <pc:sldMk cId="2038444997" sldId="277"/>
            <ac:picMk id="3" creationId="{D42709C2-F8C0-4D8C-8F4C-F278CBBD15BB}"/>
          </ac:picMkLst>
        </pc:picChg>
        <pc:picChg chg="add mod">
          <ac:chgData name="William Andrew Bulaquena" userId="7589f1e9-3d8e-44b6-a932-9f064c4bad2e" providerId="ADAL" clId="{A872EB69-50C0-4AA0-BE28-59981B90AD19}" dt="2022-04-28T07:02:27.387" v="1829" actId="1076"/>
          <ac:picMkLst>
            <pc:docMk/>
            <pc:sldMk cId="2038444997" sldId="277"/>
            <ac:picMk id="5" creationId="{BD22C14A-0AE9-4767-B1CD-A71A7441CA36}"/>
          </ac:picMkLst>
        </pc:picChg>
      </pc:sldChg>
      <pc:sldChg chg="addSp delSp modSp add mod">
        <pc:chgData name="William Andrew Bulaquena" userId="7589f1e9-3d8e-44b6-a932-9f064c4bad2e" providerId="ADAL" clId="{A872EB69-50C0-4AA0-BE28-59981B90AD19}" dt="2022-04-28T07:18:31.871" v="2039" actId="207"/>
        <pc:sldMkLst>
          <pc:docMk/>
          <pc:sldMk cId="1292192183" sldId="278"/>
        </pc:sldMkLst>
        <pc:spChg chg="mod">
          <ac:chgData name="William Andrew Bulaquena" userId="7589f1e9-3d8e-44b6-a932-9f064c4bad2e" providerId="ADAL" clId="{A872EB69-50C0-4AA0-BE28-59981B90AD19}" dt="2022-04-28T07:04:49.068" v="1840" actId="20577"/>
          <ac:spMkLst>
            <pc:docMk/>
            <pc:sldMk cId="1292192183" sldId="278"/>
            <ac:spMk id="10" creationId="{B4AFB91F-0C08-4903-B64A-7EA51E67D603}"/>
          </ac:spMkLst>
        </pc:spChg>
        <pc:spChg chg="add mod">
          <ac:chgData name="William Andrew Bulaquena" userId="7589f1e9-3d8e-44b6-a932-9f064c4bad2e" providerId="ADAL" clId="{A872EB69-50C0-4AA0-BE28-59981B90AD19}" dt="2022-04-28T07:18:31.871" v="2039" actId="207"/>
          <ac:spMkLst>
            <pc:docMk/>
            <pc:sldMk cId="1292192183" sldId="278"/>
            <ac:spMk id="11" creationId="{742387C1-0F09-46EA-84F3-53AD044E09DA}"/>
          </ac:spMkLst>
        </pc:spChg>
        <pc:picChg chg="del">
          <ac:chgData name="William Andrew Bulaquena" userId="7589f1e9-3d8e-44b6-a932-9f064c4bad2e" providerId="ADAL" clId="{A872EB69-50C0-4AA0-BE28-59981B90AD19}" dt="2022-04-28T07:04:52.331" v="1842" actId="478"/>
          <ac:picMkLst>
            <pc:docMk/>
            <pc:sldMk cId="1292192183" sldId="278"/>
            <ac:picMk id="3" creationId="{D42709C2-F8C0-4D8C-8F4C-F278CBBD15BB}"/>
          </ac:picMkLst>
        </pc:picChg>
        <pc:picChg chg="add mod modCrop">
          <ac:chgData name="William Andrew Bulaquena" userId="7589f1e9-3d8e-44b6-a932-9f064c4bad2e" providerId="ADAL" clId="{A872EB69-50C0-4AA0-BE28-59981B90AD19}" dt="2022-04-28T07:11:02.462" v="2035" actId="1038"/>
          <ac:picMkLst>
            <pc:docMk/>
            <pc:sldMk cId="1292192183" sldId="278"/>
            <ac:picMk id="4" creationId="{0544E503-E0D0-47C6-AA4D-A113B08540AC}"/>
          </ac:picMkLst>
        </pc:picChg>
        <pc:picChg chg="del">
          <ac:chgData name="William Andrew Bulaquena" userId="7589f1e9-3d8e-44b6-a932-9f064c4bad2e" providerId="ADAL" clId="{A872EB69-50C0-4AA0-BE28-59981B90AD19}" dt="2022-04-28T07:04:50.920" v="1841" actId="478"/>
          <ac:picMkLst>
            <pc:docMk/>
            <pc:sldMk cId="1292192183" sldId="278"/>
            <ac:picMk id="5" creationId="{BD22C14A-0AE9-4767-B1CD-A71A7441CA36}"/>
          </ac:picMkLst>
        </pc:picChg>
        <pc:picChg chg="add mod modCrop">
          <ac:chgData name="William Andrew Bulaquena" userId="7589f1e9-3d8e-44b6-a932-9f064c4bad2e" providerId="ADAL" clId="{A872EB69-50C0-4AA0-BE28-59981B90AD19}" dt="2022-04-28T07:11:02.462" v="2035" actId="1038"/>
          <ac:picMkLst>
            <pc:docMk/>
            <pc:sldMk cId="1292192183" sldId="278"/>
            <ac:picMk id="7" creationId="{586E8B1C-C576-4373-9078-627946E452A7}"/>
          </ac:picMkLst>
        </pc:picChg>
        <pc:picChg chg="add mod modCrop">
          <ac:chgData name="William Andrew Bulaquena" userId="7589f1e9-3d8e-44b6-a932-9f064c4bad2e" providerId="ADAL" clId="{A872EB69-50C0-4AA0-BE28-59981B90AD19}" dt="2022-04-28T07:11:02.462" v="2035" actId="1038"/>
          <ac:picMkLst>
            <pc:docMk/>
            <pc:sldMk cId="1292192183" sldId="278"/>
            <ac:picMk id="8" creationId="{56BE1903-1850-42DC-8A7D-220C0A61AA5E}"/>
          </ac:picMkLst>
        </pc:picChg>
        <pc:picChg chg="add mod">
          <ac:chgData name="William Andrew Bulaquena" userId="7589f1e9-3d8e-44b6-a932-9f064c4bad2e" providerId="ADAL" clId="{A872EB69-50C0-4AA0-BE28-59981B90AD19}" dt="2022-04-28T07:10:55.990" v="2019" actId="14100"/>
          <ac:picMkLst>
            <pc:docMk/>
            <pc:sldMk cId="1292192183" sldId="278"/>
            <ac:picMk id="9" creationId="{2055F337-9886-44CE-B6BC-8F8F38366D56}"/>
          </ac:picMkLst>
        </pc:picChg>
        <pc:picChg chg="add del">
          <ac:chgData name="William Andrew Bulaquena" userId="7589f1e9-3d8e-44b6-a932-9f064c4bad2e" providerId="ADAL" clId="{A872EB69-50C0-4AA0-BE28-59981B90AD19}" dt="2022-04-28T07:09:17.525" v="1891"/>
          <ac:picMkLst>
            <pc:docMk/>
            <pc:sldMk cId="1292192183" sldId="278"/>
            <ac:picMk id="12" creationId="{4C0A86B1-C55C-475A-A848-769BACC44C54}"/>
          </ac:picMkLst>
        </pc:picChg>
      </pc:sldChg>
      <pc:sldChg chg="addSp delSp modSp add mod">
        <pc:chgData name="William Andrew Bulaquena" userId="7589f1e9-3d8e-44b6-a932-9f064c4bad2e" providerId="ADAL" clId="{A872EB69-50C0-4AA0-BE28-59981B90AD19}" dt="2022-04-28T07:35:13.215" v="2145" actId="113"/>
        <pc:sldMkLst>
          <pc:docMk/>
          <pc:sldMk cId="2693208407" sldId="279"/>
        </pc:sldMkLst>
        <pc:spChg chg="mod">
          <ac:chgData name="William Andrew Bulaquena" userId="7589f1e9-3d8e-44b6-a932-9f064c4bad2e" providerId="ADAL" clId="{A872EB69-50C0-4AA0-BE28-59981B90AD19}" dt="2022-04-28T07:25:23.794" v="2055" actId="20577"/>
          <ac:spMkLst>
            <pc:docMk/>
            <pc:sldMk cId="2693208407" sldId="279"/>
            <ac:spMk id="10" creationId="{B4AFB91F-0C08-4903-B64A-7EA51E67D603}"/>
          </ac:spMkLst>
        </pc:spChg>
        <pc:spChg chg="del">
          <ac:chgData name="William Andrew Bulaquena" userId="7589f1e9-3d8e-44b6-a932-9f064c4bad2e" providerId="ADAL" clId="{A872EB69-50C0-4AA0-BE28-59981B90AD19}" dt="2022-04-28T07:25:27.887" v="2056" actId="478"/>
          <ac:spMkLst>
            <pc:docMk/>
            <pc:sldMk cId="2693208407" sldId="279"/>
            <ac:spMk id="11" creationId="{742387C1-0F09-46EA-84F3-53AD044E09DA}"/>
          </ac:spMkLst>
        </pc:spChg>
        <pc:spChg chg="add mod">
          <ac:chgData name="William Andrew Bulaquena" userId="7589f1e9-3d8e-44b6-a932-9f064c4bad2e" providerId="ADAL" clId="{A872EB69-50C0-4AA0-BE28-59981B90AD19}" dt="2022-04-28T07:35:13.215" v="2145" actId="113"/>
          <ac:spMkLst>
            <pc:docMk/>
            <pc:sldMk cId="2693208407" sldId="279"/>
            <ac:spMk id="12" creationId="{8B6A5781-4D1B-4CD7-A566-5803FC5F0127}"/>
          </ac:spMkLst>
        </pc:spChg>
        <pc:spChg chg="add del mod">
          <ac:chgData name="William Andrew Bulaquena" userId="7589f1e9-3d8e-44b6-a932-9f064c4bad2e" providerId="ADAL" clId="{A872EB69-50C0-4AA0-BE28-59981B90AD19}" dt="2022-04-28T07:31:32.437" v="2076" actId="478"/>
          <ac:spMkLst>
            <pc:docMk/>
            <pc:sldMk cId="2693208407" sldId="279"/>
            <ac:spMk id="13" creationId="{9EAFAC14-CB16-4F38-90A4-DFA4A4A4B178}"/>
          </ac:spMkLst>
        </pc:spChg>
        <pc:picChg chg="add mod">
          <ac:chgData name="William Andrew Bulaquena" userId="7589f1e9-3d8e-44b6-a932-9f064c4bad2e" providerId="ADAL" clId="{A872EB69-50C0-4AA0-BE28-59981B90AD19}" dt="2022-04-28T07:33:31.738" v="2113" actId="1076"/>
          <ac:picMkLst>
            <pc:docMk/>
            <pc:sldMk cId="2693208407" sldId="279"/>
            <ac:picMk id="3" creationId="{F3E98D1A-D87E-41AA-AEFE-94718F4CEA4D}"/>
          </ac:picMkLst>
        </pc:picChg>
        <pc:picChg chg="del">
          <ac:chgData name="William Andrew Bulaquena" userId="7589f1e9-3d8e-44b6-a932-9f064c4bad2e" providerId="ADAL" clId="{A872EB69-50C0-4AA0-BE28-59981B90AD19}" dt="2022-04-28T07:30:14.180" v="2060" actId="478"/>
          <ac:picMkLst>
            <pc:docMk/>
            <pc:sldMk cId="2693208407" sldId="279"/>
            <ac:picMk id="4" creationId="{0544E503-E0D0-47C6-AA4D-A113B08540AC}"/>
          </ac:picMkLst>
        </pc:picChg>
        <pc:picChg chg="del">
          <ac:chgData name="William Andrew Bulaquena" userId="7589f1e9-3d8e-44b6-a932-9f064c4bad2e" providerId="ADAL" clId="{A872EB69-50C0-4AA0-BE28-59981B90AD19}" dt="2022-04-28T07:30:14.798" v="2061" actId="478"/>
          <ac:picMkLst>
            <pc:docMk/>
            <pc:sldMk cId="2693208407" sldId="279"/>
            <ac:picMk id="7" creationId="{586E8B1C-C576-4373-9078-627946E452A7}"/>
          </ac:picMkLst>
        </pc:picChg>
        <pc:picChg chg="del">
          <ac:chgData name="William Andrew Bulaquena" userId="7589f1e9-3d8e-44b6-a932-9f064c4bad2e" providerId="ADAL" clId="{A872EB69-50C0-4AA0-BE28-59981B90AD19}" dt="2022-04-28T07:30:15.184" v="2062" actId="478"/>
          <ac:picMkLst>
            <pc:docMk/>
            <pc:sldMk cId="2693208407" sldId="279"/>
            <ac:picMk id="8" creationId="{56BE1903-1850-42DC-8A7D-220C0A61AA5E}"/>
          </ac:picMkLst>
        </pc:picChg>
        <pc:picChg chg="del">
          <ac:chgData name="William Andrew Bulaquena" userId="7589f1e9-3d8e-44b6-a932-9f064c4bad2e" providerId="ADAL" clId="{A872EB69-50C0-4AA0-BE28-59981B90AD19}" dt="2022-04-28T07:29:22.012" v="2057" actId="478"/>
          <ac:picMkLst>
            <pc:docMk/>
            <pc:sldMk cId="2693208407" sldId="279"/>
            <ac:picMk id="9" creationId="{2055F337-9886-44CE-B6BC-8F8F38366D56}"/>
          </ac:picMkLst>
        </pc:picChg>
      </pc:sldChg>
      <pc:sldChg chg="addSp delSp modSp add mod">
        <pc:chgData name="William Andrew Bulaquena" userId="7589f1e9-3d8e-44b6-a932-9f064c4bad2e" providerId="ADAL" clId="{A872EB69-50C0-4AA0-BE28-59981B90AD19}" dt="2022-04-28T09:03:17.611" v="2898" actId="1035"/>
        <pc:sldMkLst>
          <pc:docMk/>
          <pc:sldMk cId="2996104280" sldId="280"/>
        </pc:sldMkLst>
        <pc:spChg chg="add mod">
          <ac:chgData name="William Andrew Bulaquena" userId="7589f1e9-3d8e-44b6-a932-9f064c4bad2e" providerId="ADAL" clId="{A872EB69-50C0-4AA0-BE28-59981B90AD19}" dt="2022-04-28T07:53:20.839" v="2269" actId="164"/>
          <ac:spMkLst>
            <pc:docMk/>
            <pc:sldMk cId="2996104280" sldId="280"/>
            <ac:spMk id="7" creationId="{4ECE8469-2218-472C-8DD3-CF29A55A4DEB}"/>
          </ac:spMkLst>
        </pc:spChg>
        <pc:spChg chg="add mod">
          <ac:chgData name="William Andrew Bulaquena" userId="7589f1e9-3d8e-44b6-a932-9f064c4bad2e" providerId="ADAL" clId="{A872EB69-50C0-4AA0-BE28-59981B90AD19}" dt="2022-04-28T09:03:14.795" v="2897" actId="113"/>
          <ac:spMkLst>
            <pc:docMk/>
            <pc:sldMk cId="2996104280" sldId="280"/>
            <ac:spMk id="8" creationId="{EBF71AD6-F078-4889-9935-7521319F445D}"/>
          </ac:spMkLst>
        </pc:spChg>
        <pc:spChg chg="add del mod">
          <ac:chgData name="William Andrew Bulaquena" userId="7589f1e9-3d8e-44b6-a932-9f064c4bad2e" providerId="ADAL" clId="{A872EB69-50C0-4AA0-BE28-59981B90AD19}" dt="2022-04-28T07:41:39.658" v="2222" actId="478"/>
          <ac:spMkLst>
            <pc:docMk/>
            <pc:sldMk cId="2996104280" sldId="280"/>
            <ac:spMk id="9" creationId="{895DC2EC-7213-479E-9B23-F69F52CA5658}"/>
          </ac:spMkLst>
        </pc:spChg>
        <pc:spChg chg="mod">
          <ac:chgData name="William Andrew Bulaquena" userId="7589f1e9-3d8e-44b6-a932-9f064c4bad2e" providerId="ADAL" clId="{A872EB69-50C0-4AA0-BE28-59981B90AD19}" dt="2022-04-28T07:36:09.556" v="2153" actId="14100"/>
          <ac:spMkLst>
            <pc:docMk/>
            <pc:sldMk cId="2996104280" sldId="280"/>
            <ac:spMk id="10" creationId="{B4AFB91F-0C08-4903-B64A-7EA51E67D603}"/>
          </ac:spMkLst>
        </pc:spChg>
        <pc:spChg chg="add mod">
          <ac:chgData name="William Andrew Bulaquena" userId="7589f1e9-3d8e-44b6-a932-9f064c4bad2e" providerId="ADAL" clId="{A872EB69-50C0-4AA0-BE28-59981B90AD19}" dt="2022-04-28T09:02:48.280" v="2863" actId="20577"/>
          <ac:spMkLst>
            <pc:docMk/>
            <pc:sldMk cId="2996104280" sldId="280"/>
            <ac:spMk id="11" creationId="{ED5A1651-5688-4D9A-A594-9D00C4A1E979}"/>
          </ac:spMkLst>
        </pc:spChg>
        <pc:spChg chg="del">
          <ac:chgData name="William Andrew Bulaquena" userId="7589f1e9-3d8e-44b6-a932-9f064c4bad2e" providerId="ADAL" clId="{A872EB69-50C0-4AA0-BE28-59981B90AD19}" dt="2022-04-28T07:37:12.784" v="2155" actId="478"/>
          <ac:spMkLst>
            <pc:docMk/>
            <pc:sldMk cId="2996104280" sldId="280"/>
            <ac:spMk id="12" creationId="{8B6A5781-4D1B-4CD7-A566-5803FC5F0127}"/>
          </ac:spMkLst>
        </pc:spChg>
        <pc:grpChg chg="add mod">
          <ac:chgData name="William Andrew Bulaquena" userId="7589f1e9-3d8e-44b6-a932-9f064c4bad2e" providerId="ADAL" clId="{A872EB69-50C0-4AA0-BE28-59981B90AD19}" dt="2022-04-28T07:54:06.072" v="2270" actId="164"/>
          <ac:grpSpMkLst>
            <pc:docMk/>
            <pc:sldMk cId="2996104280" sldId="280"/>
            <ac:grpSpMk id="5" creationId="{C1A12393-02D2-4156-8D6D-815634186A8B}"/>
          </ac:grpSpMkLst>
        </pc:grpChg>
        <pc:grpChg chg="add mod">
          <ac:chgData name="William Andrew Bulaquena" userId="7589f1e9-3d8e-44b6-a932-9f064c4bad2e" providerId="ADAL" clId="{A872EB69-50C0-4AA0-BE28-59981B90AD19}" dt="2022-04-28T07:55:00.726" v="2271" actId="164"/>
          <ac:grpSpMkLst>
            <pc:docMk/>
            <pc:sldMk cId="2996104280" sldId="280"/>
            <ac:grpSpMk id="6" creationId="{96E1DB79-A936-4924-AB12-55C7EF684399}"/>
          </ac:grpSpMkLst>
        </pc:grpChg>
        <pc:grpChg chg="add mod">
          <ac:chgData name="William Andrew Bulaquena" userId="7589f1e9-3d8e-44b6-a932-9f064c4bad2e" providerId="ADAL" clId="{A872EB69-50C0-4AA0-BE28-59981B90AD19}" dt="2022-04-28T09:03:17.611" v="2898" actId="1035"/>
          <ac:grpSpMkLst>
            <pc:docMk/>
            <pc:sldMk cId="2996104280" sldId="280"/>
            <ac:grpSpMk id="13" creationId="{A4399699-CF94-443B-8604-7C5D1AF5FC44}"/>
          </ac:grpSpMkLst>
        </pc:grpChg>
        <pc:picChg chg="del">
          <ac:chgData name="William Andrew Bulaquena" userId="7589f1e9-3d8e-44b6-a932-9f064c4bad2e" providerId="ADAL" clId="{A872EB69-50C0-4AA0-BE28-59981B90AD19}" dt="2022-04-28T07:37:11.279" v="2154" actId="478"/>
          <ac:picMkLst>
            <pc:docMk/>
            <pc:sldMk cId="2996104280" sldId="280"/>
            <ac:picMk id="3" creationId="{F3E98D1A-D87E-41AA-AEFE-94718F4CEA4D}"/>
          </ac:picMkLst>
        </pc:picChg>
        <pc:picChg chg="add mod modCrop">
          <ac:chgData name="William Andrew Bulaquena" userId="7589f1e9-3d8e-44b6-a932-9f064c4bad2e" providerId="ADAL" clId="{A872EB69-50C0-4AA0-BE28-59981B90AD19}" dt="2022-04-28T07:55:00.726" v="2271" actId="164"/>
          <ac:picMkLst>
            <pc:docMk/>
            <pc:sldMk cId="2996104280" sldId="280"/>
            <ac:picMk id="4" creationId="{CC077560-C6E8-4FEC-9F0F-EE0BF48DB43E}"/>
          </ac:picMkLst>
        </pc:picChg>
      </pc:sldChg>
      <pc:sldChg chg="addSp delSp modSp add mod">
        <pc:chgData name="William Andrew Bulaquena" userId="7589f1e9-3d8e-44b6-a932-9f064c4bad2e" providerId="ADAL" clId="{A872EB69-50C0-4AA0-BE28-59981B90AD19}" dt="2022-04-28T08:19:04.521" v="2478" actId="208"/>
        <pc:sldMkLst>
          <pc:docMk/>
          <pc:sldMk cId="2106167394" sldId="281"/>
        </pc:sldMkLst>
        <pc:spChg chg="add del mod">
          <ac:chgData name="William Andrew Bulaquena" userId="7589f1e9-3d8e-44b6-a932-9f064c4bad2e" providerId="ADAL" clId="{A872EB69-50C0-4AA0-BE28-59981B90AD19}" dt="2022-04-28T08:17:25.364" v="2440" actId="478"/>
          <ac:spMkLst>
            <pc:docMk/>
            <pc:sldMk cId="2106167394" sldId="281"/>
            <ac:spMk id="7" creationId="{D105159C-2CEA-467C-867D-6802CD1F3735}"/>
          </ac:spMkLst>
        </pc:spChg>
        <pc:spChg chg="mod">
          <ac:chgData name="William Andrew Bulaquena" userId="7589f1e9-3d8e-44b6-a932-9f064c4bad2e" providerId="ADAL" clId="{A872EB69-50C0-4AA0-BE28-59981B90AD19}" dt="2022-04-28T08:18:52.278" v="2476" actId="1076"/>
          <ac:spMkLst>
            <pc:docMk/>
            <pc:sldMk cId="2106167394" sldId="281"/>
            <ac:spMk id="10" creationId="{B4AFB91F-0C08-4903-B64A-7EA51E67D603}"/>
          </ac:spMkLst>
        </pc:spChg>
        <pc:spChg chg="del">
          <ac:chgData name="William Andrew Bulaquena" userId="7589f1e9-3d8e-44b6-a932-9f064c4bad2e" providerId="ADAL" clId="{A872EB69-50C0-4AA0-BE28-59981B90AD19}" dt="2022-04-28T07:56:22.421" v="2318" actId="478"/>
          <ac:spMkLst>
            <pc:docMk/>
            <pc:sldMk cId="2106167394" sldId="281"/>
            <ac:spMk id="12" creationId="{8B6A5781-4D1B-4CD7-A566-5803FC5F0127}"/>
          </ac:spMkLst>
        </pc:spChg>
        <pc:picChg chg="del">
          <ac:chgData name="William Andrew Bulaquena" userId="7589f1e9-3d8e-44b6-a932-9f064c4bad2e" providerId="ADAL" clId="{A872EB69-50C0-4AA0-BE28-59981B90AD19}" dt="2022-04-28T08:03:04.450" v="2319" actId="478"/>
          <ac:picMkLst>
            <pc:docMk/>
            <pc:sldMk cId="2106167394" sldId="281"/>
            <ac:picMk id="3" creationId="{F3E98D1A-D87E-41AA-AEFE-94718F4CEA4D}"/>
          </ac:picMkLst>
        </pc:picChg>
        <pc:picChg chg="add mod">
          <ac:chgData name="William Andrew Bulaquena" userId="7589f1e9-3d8e-44b6-a932-9f064c4bad2e" providerId="ADAL" clId="{A872EB69-50C0-4AA0-BE28-59981B90AD19}" dt="2022-04-28T08:18:39.085" v="2471" actId="1037"/>
          <ac:picMkLst>
            <pc:docMk/>
            <pc:sldMk cId="2106167394" sldId="281"/>
            <ac:picMk id="4" creationId="{4D22D519-07DD-48C3-8516-12D7502F2E6A}"/>
          </ac:picMkLst>
        </pc:picChg>
        <pc:picChg chg="add mod">
          <ac:chgData name="William Andrew Bulaquena" userId="7589f1e9-3d8e-44b6-a932-9f064c4bad2e" providerId="ADAL" clId="{A872EB69-50C0-4AA0-BE28-59981B90AD19}" dt="2022-04-28T08:18:39.085" v="2471" actId="1037"/>
          <ac:picMkLst>
            <pc:docMk/>
            <pc:sldMk cId="2106167394" sldId="281"/>
            <ac:picMk id="6" creationId="{08738559-B23A-45BD-AF27-92FB4A71F55F}"/>
          </ac:picMkLst>
        </pc:picChg>
        <pc:cxnChg chg="add mod">
          <ac:chgData name="William Andrew Bulaquena" userId="7589f1e9-3d8e-44b6-a932-9f064c4bad2e" providerId="ADAL" clId="{A872EB69-50C0-4AA0-BE28-59981B90AD19}" dt="2022-04-28T08:19:04.521" v="2478" actId="208"/>
          <ac:cxnSpMkLst>
            <pc:docMk/>
            <pc:sldMk cId="2106167394" sldId="281"/>
            <ac:cxnSpMk id="9" creationId="{1FF2F973-58AD-4E0C-A086-53290A3D62B1}"/>
          </ac:cxnSpMkLst>
        </pc:cxnChg>
      </pc:sldChg>
      <pc:sldChg chg="addSp delSp modSp add mod">
        <pc:chgData name="William Andrew Bulaquena" userId="7589f1e9-3d8e-44b6-a932-9f064c4bad2e" providerId="ADAL" clId="{A872EB69-50C0-4AA0-BE28-59981B90AD19}" dt="2022-04-28T08:08:24.030" v="2380" actId="14100"/>
        <pc:sldMkLst>
          <pc:docMk/>
          <pc:sldMk cId="1971608982" sldId="282"/>
        </pc:sldMkLst>
        <pc:spChg chg="mod">
          <ac:chgData name="William Andrew Bulaquena" userId="7589f1e9-3d8e-44b6-a932-9f064c4bad2e" providerId="ADAL" clId="{A872EB69-50C0-4AA0-BE28-59981B90AD19}" dt="2022-04-28T08:07:18.384" v="2375" actId="14100"/>
          <ac:spMkLst>
            <pc:docMk/>
            <pc:sldMk cId="1971608982" sldId="282"/>
            <ac:spMk id="10" creationId="{B4AFB91F-0C08-4903-B64A-7EA51E67D603}"/>
          </ac:spMkLst>
        </pc:spChg>
        <pc:spChg chg="del">
          <ac:chgData name="William Andrew Bulaquena" userId="7589f1e9-3d8e-44b6-a932-9f064c4bad2e" providerId="ADAL" clId="{A872EB69-50C0-4AA0-BE28-59981B90AD19}" dt="2022-04-28T08:07:20.540" v="2376" actId="478"/>
          <ac:spMkLst>
            <pc:docMk/>
            <pc:sldMk cId="1971608982" sldId="282"/>
            <ac:spMk id="12" creationId="{8B6A5781-4D1B-4CD7-A566-5803FC5F0127}"/>
          </ac:spMkLst>
        </pc:spChg>
        <pc:picChg chg="del mod">
          <ac:chgData name="William Andrew Bulaquena" userId="7589f1e9-3d8e-44b6-a932-9f064c4bad2e" providerId="ADAL" clId="{A872EB69-50C0-4AA0-BE28-59981B90AD19}" dt="2022-04-28T08:06:23.420" v="2371" actId="478"/>
          <ac:picMkLst>
            <pc:docMk/>
            <pc:sldMk cId="1971608982" sldId="282"/>
            <ac:picMk id="3" creationId="{F3E98D1A-D87E-41AA-AEFE-94718F4CEA4D}"/>
          </ac:picMkLst>
        </pc:picChg>
        <pc:picChg chg="add mod">
          <ac:chgData name="William Andrew Bulaquena" userId="7589f1e9-3d8e-44b6-a932-9f064c4bad2e" providerId="ADAL" clId="{A872EB69-50C0-4AA0-BE28-59981B90AD19}" dt="2022-04-28T08:08:24.030" v="2380" actId="14100"/>
          <ac:picMkLst>
            <pc:docMk/>
            <pc:sldMk cId="1971608982" sldId="282"/>
            <ac:picMk id="4" creationId="{36346C84-003E-4997-A8AA-F37B243C48B2}"/>
          </ac:picMkLst>
        </pc:picChg>
      </pc:sldChg>
      <pc:sldChg chg="addSp delSp modSp add del mod">
        <pc:chgData name="William Andrew Bulaquena" userId="7589f1e9-3d8e-44b6-a932-9f064c4bad2e" providerId="ADAL" clId="{A872EB69-50C0-4AA0-BE28-59981B90AD19}" dt="2022-04-28T08:46:10.993" v="2726" actId="47"/>
        <pc:sldMkLst>
          <pc:docMk/>
          <pc:sldMk cId="1805437360" sldId="283"/>
        </pc:sldMkLst>
        <pc:spChg chg="mod">
          <ac:chgData name="William Andrew Bulaquena" userId="7589f1e9-3d8e-44b6-a932-9f064c4bad2e" providerId="ADAL" clId="{A872EB69-50C0-4AA0-BE28-59981B90AD19}" dt="2022-04-28T08:12:56.148" v="2430" actId="14100"/>
          <ac:spMkLst>
            <pc:docMk/>
            <pc:sldMk cId="1805437360" sldId="283"/>
            <ac:spMk id="10" creationId="{B4AFB91F-0C08-4903-B64A-7EA51E67D603}"/>
          </ac:spMkLst>
        </pc:spChg>
        <pc:grpChg chg="add del mod">
          <ac:chgData name="William Andrew Bulaquena" userId="7589f1e9-3d8e-44b6-a932-9f064c4bad2e" providerId="ADAL" clId="{A872EB69-50C0-4AA0-BE28-59981B90AD19}" dt="2022-04-28T08:12:46.814" v="2419" actId="478"/>
          <ac:grpSpMkLst>
            <pc:docMk/>
            <pc:sldMk cId="1805437360" sldId="283"/>
            <ac:grpSpMk id="7" creationId="{78160D20-7373-42C8-98C2-F9E5D14EEA89}"/>
          </ac:grpSpMkLst>
        </pc:grpChg>
        <pc:picChg chg="add mod modCrop">
          <ac:chgData name="William Andrew Bulaquena" userId="7589f1e9-3d8e-44b6-a932-9f064c4bad2e" providerId="ADAL" clId="{A872EB69-50C0-4AA0-BE28-59981B90AD19}" dt="2022-04-28T08:11:44.637" v="2417" actId="164"/>
          <ac:picMkLst>
            <pc:docMk/>
            <pc:sldMk cId="1805437360" sldId="283"/>
            <ac:picMk id="3" creationId="{B2A3B44A-FC96-4110-91C5-E7BD4E42E482}"/>
          </ac:picMkLst>
        </pc:picChg>
        <pc:picChg chg="del">
          <ac:chgData name="William Andrew Bulaquena" userId="7589f1e9-3d8e-44b6-a932-9f064c4bad2e" providerId="ADAL" clId="{A872EB69-50C0-4AA0-BE28-59981B90AD19}" dt="2022-04-28T08:08:28.961" v="2382" actId="478"/>
          <ac:picMkLst>
            <pc:docMk/>
            <pc:sldMk cId="1805437360" sldId="283"/>
            <ac:picMk id="4" creationId="{36346C84-003E-4997-A8AA-F37B243C48B2}"/>
          </ac:picMkLst>
        </pc:picChg>
        <pc:picChg chg="add mod">
          <ac:chgData name="William Andrew Bulaquena" userId="7589f1e9-3d8e-44b6-a932-9f064c4bad2e" providerId="ADAL" clId="{A872EB69-50C0-4AA0-BE28-59981B90AD19}" dt="2022-04-28T08:11:44.637" v="2417" actId="164"/>
          <ac:picMkLst>
            <pc:docMk/>
            <pc:sldMk cId="1805437360" sldId="283"/>
            <ac:picMk id="6" creationId="{80C82720-B19E-42BC-B879-AB9C447B388B}"/>
          </ac:picMkLst>
        </pc:picChg>
        <pc:picChg chg="add mod">
          <ac:chgData name="William Andrew Bulaquena" userId="7589f1e9-3d8e-44b6-a932-9f064c4bad2e" providerId="ADAL" clId="{A872EB69-50C0-4AA0-BE28-59981B90AD19}" dt="2022-04-28T08:16:42.718" v="2437" actId="1076"/>
          <ac:picMkLst>
            <pc:docMk/>
            <pc:sldMk cId="1805437360" sldId="283"/>
            <ac:picMk id="9" creationId="{5F656017-93A8-4E78-A09C-3A9313E8528E}"/>
          </ac:picMkLst>
        </pc:picChg>
        <pc:picChg chg="add mod">
          <ac:chgData name="William Andrew Bulaquena" userId="7589f1e9-3d8e-44b6-a932-9f064c4bad2e" providerId="ADAL" clId="{A872EB69-50C0-4AA0-BE28-59981B90AD19}" dt="2022-04-28T08:20:00.449" v="2549" actId="1035"/>
          <ac:picMkLst>
            <pc:docMk/>
            <pc:sldMk cId="1805437360" sldId="283"/>
            <ac:picMk id="12" creationId="{0C324111-23DA-49B4-8874-973B7EAE3D90}"/>
          </ac:picMkLst>
        </pc:picChg>
        <pc:cxnChg chg="add mod">
          <ac:chgData name="William Andrew Bulaquena" userId="7589f1e9-3d8e-44b6-a932-9f064c4bad2e" providerId="ADAL" clId="{A872EB69-50C0-4AA0-BE28-59981B90AD19}" dt="2022-04-28T08:20:13.237" v="2551" actId="1076"/>
          <ac:cxnSpMkLst>
            <pc:docMk/>
            <pc:sldMk cId="1805437360" sldId="283"/>
            <ac:cxnSpMk id="13" creationId="{229E8862-B4F5-4185-8BD2-FD35E63E9ACD}"/>
          </ac:cxnSpMkLst>
        </pc:cxnChg>
        <pc:cxnChg chg="add del mod">
          <ac:chgData name="William Andrew Bulaquena" userId="7589f1e9-3d8e-44b6-a932-9f064c4bad2e" providerId="ADAL" clId="{A872EB69-50C0-4AA0-BE28-59981B90AD19}" dt="2022-04-28T08:20:03.730" v="2550" actId="478"/>
          <ac:cxnSpMkLst>
            <pc:docMk/>
            <pc:sldMk cId="1805437360" sldId="283"/>
            <ac:cxnSpMk id="14" creationId="{BAEB894F-F999-40EE-8581-B6CC2F7EC0CA}"/>
          </ac:cxnSpMkLst>
        </pc:cxnChg>
      </pc:sldChg>
      <pc:sldChg chg="addSp modSp add mod">
        <pc:chgData name="William Andrew Bulaquena" userId="7589f1e9-3d8e-44b6-a932-9f064c4bad2e" providerId="ADAL" clId="{A872EB69-50C0-4AA0-BE28-59981B90AD19}" dt="2022-04-28T08:22:47.767" v="2631" actId="1038"/>
        <pc:sldMkLst>
          <pc:docMk/>
          <pc:sldMk cId="612745015" sldId="284"/>
        </pc:sldMkLst>
        <pc:spChg chg="add mod">
          <ac:chgData name="William Andrew Bulaquena" userId="7589f1e9-3d8e-44b6-a932-9f064c4bad2e" providerId="ADAL" clId="{A872EB69-50C0-4AA0-BE28-59981B90AD19}" dt="2022-04-28T08:22:47.767" v="2631" actId="1038"/>
          <ac:spMkLst>
            <pc:docMk/>
            <pc:sldMk cId="612745015" sldId="284"/>
            <ac:spMk id="6" creationId="{02367F34-969F-4A46-B5FD-4B89806EADF3}"/>
          </ac:spMkLst>
        </pc:spChg>
      </pc:sldChg>
      <pc:sldChg chg="addSp delSp modSp add mod">
        <pc:chgData name="William Andrew Bulaquena" userId="7589f1e9-3d8e-44b6-a932-9f064c4bad2e" providerId="ADAL" clId="{A872EB69-50C0-4AA0-BE28-59981B90AD19}" dt="2022-04-28T08:38:25.193" v="2695" actId="20577"/>
        <pc:sldMkLst>
          <pc:docMk/>
          <pc:sldMk cId="3506285234" sldId="285"/>
        </pc:sldMkLst>
        <pc:spChg chg="del">
          <ac:chgData name="William Andrew Bulaquena" userId="7589f1e9-3d8e-44b6-a932-9f064c4bad2e" providerId="ADAL" clId="{A872EB69-50C0-4AA0-BE28-59981B90AD19}" dt="2022-04-28T08:28:01.840" v="2644" actId="478"/>
          <ac:spMkLst>
            <pc:docMk/>
            <pc:sldMk cId="3506285234" sldId="285"/>
            <ac:spMk id="6" creationId="{02367F34-969F-4A46-B5FD-4B89806EADF3}"/>
          </ac:spMkLst>
        </pc:spChg>
        <pc:spChg chg="mod">
          <ac:chgData name="William Andrew Bulaquena" userId="7589f1e9-3d8e-44b6-a932-9f064c4bad2e" providerId="ADAL" clId="{A872EB69-50C0-4AA0-BE28-59981B90AD19}" dt="2022-04-28T08:28:04.720" v="2645" actId="14100"/>
          <ac:spMkLst>
            <pc:docMk/>
            <pc:sldMk cId="3506285234" sldId="285"/>
            <ac:spMk id="10" creationId="{B4AFB91F-0C08-4903-B64A-7EA51E67D603}"/>
          </ac:spMkLst>
        </pc:spChg>
        <pc:spChg chg="add mod">
          <ac:chgData name="William Andrew Bulaquena" userId="7589f1e9-3d8e-44b6-a932-9f064c4bad2e" providerId="ADAL" clId="{A872EB69-50C0-4AA0-BE28-59981B90AD19}" dt="2022-04-28T08:38:25.193" v="2695" actId="20577"/>
          <ac:spMkLst>
            <pc:docMk/>
            <pc:sldMk cId="3506285234" sldId="285"/>
            <ac:spMk id="11" creationId="{44C4CB3F-9179-477C-A9EE-34D49DA408F4}"/>
          </ac:spMkLst>
        </pc:spChg>
        <pc:picChg chg="add mod">
          <ac:chgData name="William Andrew Bulaquena" userId="7589f1e9-3d8e-44b6-a932-9f064c4bad2e" providerId="ADAL" clId="{A872EB69-50C0-4AA0-BE28-59981B90AD19}" dt="2022-04-28T08:30:36.007" v="2653" actId="1076"/>
          <ac:picMkLst>
            <pc:docMk/>
            <pc:sldMk cId="3506285234" sldId="285"/>
            <ac:picMk id="3" creationId="{29A55F16-4208-4AF0-A403-74B788C63916}"/>
          </ac:picMkLst>
        </pc:picChg>
        <pc:picChg chg="del">
          <ac:chgData name="William Andrew Bulaquena" userId="7589f1e9-3d8e-44b6-a932-9f064c4bad2e" providerId="ADAL" clId="{A872EB69-50C0-4AA0-BE28-59981B90AD19}" dt="2022-04-28T08:30:20.689" v="2646" actId="478"/>
          <ac:picMkLst>
            <pc:docMk/>
            <pc:sldMk cId="3506285234" sldId="285"/>
            <ac:picMk id="9" creationId="{5F656017-93A8-4E78-A09C-3A9313E8528E}"/>
          </ac:picMkLst>
        </pc:picChg>
        <pc:picChg chg="del">
          <ac:chgData name="William Andrew Bulaquena" userId="7589f1e9-3d8e-44b6-a932-9f064c4bad2e" providerId="ADAL" clId="{A872EB69-50C0-4AA0-BE28-59981B90AD19}" dt="2022-04-28T08:30:22.246" v="2648" actId="478"/>
          <ac:picMkLst>
            <pc:docMk/>
            <pc:sldMk cId="3506285234" sldId="285"/>
            <ac:picMk id="12" creationId="{0C324111-23DA-49B4-8874-973B7EAE3D90}"/>
          </ac:picMkLst>
        </pc:picChg>
        <pc:cxnChg chg="del mod">
          <ac:chgData name="William Andrew Bulaquena" userId="7589f1e9-3d8e-44b6-a932-9f064c4bad2e" providerId="ADAL" clId="{A872EB69-50C0-4AA0-BE28-59981B90AD19}" dt="2022-04-28T08:30:23.601" v="2649" actId="478"/>
          <ac:cxnSpMkLst>
            <pc:docMk/>
            <pc:sldMk cId="3506285234" sldId="285"/>
            <ac:cxnSpMk id="13" creationId="{229E8862-B4F5-4185-8BD2-FD35E63E9ACD}"/>
          </ac:cxnSpMkLst>
        </pc:cxnChg>
      </pc:sldChg>
      <pc:sldChg chg="addSp delSp modSp add mod ord">
        <pc:chgData name="William Andrew Bulaquena" userId="7589f1e9-3d8e-44b6-a932-9f064c4bad2e" providerId="ADAL" clId="{A872EB69-50C0-4AA0-BE28-59981B90AD19}" dt="2022-04-28T08:50:05.054" v="2728"/>
        <pc:sldMkLst>
          <pc:docMk/>
          <pc:sldMk cId="55537244" sldId="286"/>
        </pc:sldMkLst>
        <pc:spChg chg="del">
          <ac:chgData name="William Andrew Bulaquena" userId="7589f1e9-3d8e-44b6-a932-9f064c4bad2e" providerId="ADAL" clId="{A872EB69-50C0-4AA0-BE28-59981B90AD19}" dt="2022-04-28T08:35:13.017" v="2677" actId="478"/>
          <ac:spMkLst>
            <pc:docMk/>
            <pc:sldMk cId="55537244" sldId="286"/>
            <ac:spMk id="11" creationId="{44C4CB3F-9179-477C-A9EE-34D49DA408F4}"/>
          </ac:spMkLst>
        </pc:spChg>
        <pc:picChg chg="del">
          <ac:chgData name="William Andrew Bulaquena" userId="7589f1e9-3d8e-44b6-a932-9f064c4bad2e" providerId="ADAL" clId="{A872EB69-50C0-4AA0-BE28-59981B90AD19}" dt="2022-04-28T08:35:11.597" v="2676" actId="478"/>
          <ac:picMkLst>
            <pc:docMk/>
            <pc:sldMk cId="55537244" sldId="286"/>
            <ac:picMk id="3" creationId="{29A55F16-4208-4AF0-A403-74B788C63916}"/>
          </ac:picMkLst>
        </pc:picChg>
        <pc:picChg chg="add mod">
          <ac:chgData name="William Andrew Bulaquena" userId="7589f1e9-3d8e-44b6-a932-9f064c4bad2e" providerId="ADAL" clId="{A872EB69-50C0-4AA0-BE28-59981B90AD19}" dt="2022-04-28T08:36:03.383" v="2683" actId="14100"/>
          <ac:picMkLst>
            <pc:docMk/>
            <pc:sldMk cId="55537244" sldId="286"/>
            <ac:picMk id="4" creationId="{259D79C0-495C-49FD-B296-5E94E97127D4}"/>
          </ac:picMkLst>
        </pc:picChg>
      </pc:sldChg>
      <pc:sldChg chg="addSp delSp modSp add mod">
        <pc:chgData name="William Andrew Bulaquena" userId="7589f1e9-3d8e-44b6-a932-9f064c4bad2e" providerId="ADAL" clId="{A872EB69-50C0-4AA0-BE28-59981B90AD19}" dt="2022-04-28T08:38:13.871" v="2693" actId="404"/>
        <pc:sldMkLst>
          <pc:docMk/>
          <pc:sldMk cId="2795660572" sldId="287"/>
        </pc:sldMkLst>
        <pc:spChg chg="mod">
          <ac:chgData name="William Andrew Bulaquena" userId="7589f1e9-3d8e-44b6-a932-9f064c4bad2e" providerId="ADAL" clId="{A872EB69-50C0-4AA0-BE28-59981B90AD19}" dt="2022-04-28T08:38:13.871" v="2693" actId="404"/>
          <ac:spMkLst>
            <pc:docMk/>
            <pc:sldMk cId="2795660572" sldId="287"/>
            <ac:spMk id="11" creationId="{44C4CB3F-9179-477C-A9EE-34D49DA408F4}"/>
          </ac:spMkLst>
        </pc:spChg>
        <pc:picChg chg="del">
          <ac:chgData name="William Andrew Bulaquena" userId="7589f1e9-3d8e-44b6-a932-9f064c4bad2e" providerId="ADAL" clId="{A872EB69-50C0-4AA0-BE28-59981B90AD19}" dt="2022-04-28T08:37:07.644" v="2685" actId="478"/>
          <ac:picMkLst>
            <pc:docMk/>
            <pc:sldMk cId="2795660572" sldId="287"/>
            <ac:picMk id="3" creationId="{29A55F16-4208-4AF0-A403-74B788C63916}"/>
          </ac:picMkLst>
        </pc:picChg>
        <pc:picChg chg="add mod">
          <ac:chgData name="William Andrew Bulaquena" userId="7589f1e9-3d8e-44b6-a932-9f064c4bad2e" providerId="ADAL" clId="{A872EB69-50C0-4AA0-BE28-59981B90AD19}" dt="2022-04-28T08:37:37.949" v="2688" actId="1076"/>
          <ac:picMkLst>
            <pc:docMk/>
            <pc:sldMk cId="2795660572" sldId="287"/>
            <ac:picMk id="4" creationId="{521CF7C5-FC15-4805-9B08-7DBE96553710}"/>
          </ac:picMkLst>
        </pc:picChg>
      </pc:sldChg>
      <pc:sldChg chg="addSp delSp modSp add mod">
        <pc:chgData name="William Andrew Bulaquena" userId="7589f1e9-3d8e-44b6-a932-9f064c4bad2e" providerId="ADAL" clId="{A872EB69-50C0-4AA0-BE28-59981B90AD19}" dt="2022-04-28T08:59:08.626" v="2768" actId="1076"/>
        <pc:sldMkLst>
          <pc:docMk/>
          <pc:sldMk cId="912676229" sldId="288"/>
        </pc:sldMkLst>
        <pc:spChg chg="add mod">
          <ac:chgData name="William Andrew Bulaquena" userId="7589f1e9-3d8e-44b6-a932-9f064c4bad2e" providerId="ADAL" clId="{A872EB69-50C0-4AA0-BE28-59981B90AD19}" dt="2022-04-28T08:59:08.626" v="2768" actId="1076"/>
          <ac:spMkLst>
            <pc:docMk/>
            <pc:sldMk cId="912676229" sldId="288"/>
            <ac:spMk id="7" creationId="{8E1F107E-A570-4407-B777-AF80EE7C4F6B}"/>
          </ac:spMkLst>
        </pc:spChg>
        <pc:spChg chg="mod">
          <ac:chgData name="William Andrew Bulaquena" userId="7589f1e9-3d8e-44b6-a932-9f064c4bad2e" providerId="ADAL" clId="{A872EB69-50C0-4AA0-BE28-59981B90AD19}" dt="2022-04-28T08:58:58.989" v="2766" actId="1076"/>
          <ac:spMkLst>
            <pc:docMk/>
            <pc:sldMk cId="912676229" sldId="288"/>
            <ac:spMk id="11" creationId="{44C4CB3F-9179-477C-A9EE-34D49DA408F4}"/>
          </ac:spMkLst>
        </pc:spChg>
        <pc:picChg chg="add mod">
          <ac:chgData name="William Andrew Bulaquena" userId="7589f1e9-3d8e-44b6-a932-9f064c4bad2e" providerId="ADAL" clId="{A872EB69-50C0-4AA0-BE28-59981B90AD19}" dt="2022-04-28T08:56:26.495" v="2733" actId="1076"/>
          <ac:picMkLst>
            <pc:docMk/>
            <pc:sldMk cId="912676229" sldId="288"/>
            <ac:picMk id="3" creationId="{66CBD8A8-85D9-4E01-A7B8-3F6E3E1A756E}"/>
          </ac:picMkLst>
        </pc:picChg>
        <pc:picChg chg="del">
          <ac:chgData name="William Andrew Bulaquena" userId="7589f1e9-3d8e-44b6-a932-9f064c4bad2e" providerId="ADAL" clId="{A872EB69-50C0-4AA0-BE28-59981B90AD19}" dt="2022-04-28T08:43:15.177" v="2725" actId="478"/>
          <ac:picMkLst>
            <pc:docMk/>
            <pc:sldMk cId="912676229" sldId="288"/>
            <ac:picMk id="4" creationId="{521CF7C5-FC15-4805-9B08-7DBE96553710}"/>
          </ac:picMkLst>
        </pc:picChg>
      </pc:sldChg>
      <pc:sldChg chg="addSp delSp modSp add mod">
        <pc:chgData name="William Andrew Bulaquena" userId="7589f1e9-3d8e-44b6-a932-9f064c4bad2e" providerId="ADAL" clId="{A872EB69-50C0-4AA0-BE28-59981B90AD19}" dt="2022-04-28T09:00:12.166" v="2788" actId="1076"/>
        <pc:sldMkLst>
          <pc:docMk/>
          <pc:sldMk cId="605579222" sldId="289"/>
        </pc:sldMkLst>
        <pc:spChg chg="del mod">
          <ac:chgData name="William Andrew Bulaquena" userId="7589f1e9-3d8e-44b6-a932-9f064c4bad2e" providerId="ADAL" clId="{A872EB69-50C0-4AA0-BE28-59981B90AD19}" dt="2022-04-28T08:59:32.333" v="2783" actId="478"/>
          <ac:spMkLst>
            <pc:docMk/>
            <pc:sldMk cId="605579222" sldId="289"/>
            <ac:spMk id="7" creationId="{8E1F107E-A570-4407-B777-AF80EE7C4F6B}"/>
          </ac:spMkLst>
        </pc:spChg>
        <pc:spChg chg="mod">
          <ac:chgData name="William Andrew Bulaquena" userId="7589f1e9-3d8e-44b6-a932-9f064c4bad2e" providerId="ADAL" clId="{A872EB69-50C0-4AA0-BE28-59981B90AD19}" dt="2022-04-28T08:59:25.361" v="2781" actId="20577"/>
          <ac:spMkLst>
            <pc:docMk/>
            <pc:sldMk cId="605579222" sldId="289"/>
            <ac:spMk id="11" creationId="{44C4CB3F-9179-477C-A9EE-34D49DA408F4}"/>
          </ac:spMkLst>
        </pc:spChg>
        <pc:picChg chg="del">
          <ac:chgData name="William Andrew Bulaquena" userId="7589f1e9-3d8e-44b6-a932-9f064c4bad2e" providerId="ADAL" clId="{A872EB69-50C0-4AA0-BE28-59981B90AD19}" dt="2022-04-28T08:59:58.886" v="2784" actId="478"/>
          <ac:picMkLst>
            <pc:docMk/>
            <pc:sldMk cId="605579222" sldId="289"/>
            <ac:picMk id="3" creationId="{66CBD8A8-85D9-4E01-A7B8-3F6E3E1A756E}"/>
          </ac:picMkLst>
        </pc:picChg>
        <pc:picChg chg="add mod">
          <ac:chgData name="William Andrew Bulaquena" userId="7589f1e9-3d8e-44b6-a932-9f064c4bad2e" providerId="ADAL" clId="{A872EB69-50C0-4AA0-BE28-59981B90AD19}" dt="2022-04-28T09:00:12.166" v="2788" actId="1076"/>
          <ac:picMkLst>
            <pc:docMk/>
            <pc:sldMk cId="605579222" sldId="289"/>
            <ac:picMk id="4" creationId="{2237FC9F-E5C6-4F0B-A090-48C5EFA85005}"/>
          </ac:picMkLst>
        </pc:picChg>
      </pc:sldChg>
      <pc:sldChg chg="addSp delSp modSp add mod">
        <pc:chgData name="William Andrew Bulaquena" userId="7589f1e9-3d8e-44b6-a932-9f064c4bad2e" providerId="ADAL" clId="{A872EB69-50C0-4AA0-BE28-59981B90AD19}" dt="2022-04-28T09:05:02.790" v="2904" actId="14100"/>
        <pc:sldMkLst>
          <pc:docMk/>
          <pc:sldMk cId="849691160" sldId="290"/>
        </pc:sldMkLst>
        <pc:spChg chg="mod">
          <ac:chgData name="William Andrew Bulaquena" userId="7589f1e9-3d8e-44b6-a932-9f064c4bad2e" providerId="ADAL" clId="{A872EB69-50C0-4AA0-BE28-59981B90AD19}" dt="2022-04-28T09:05:02.790" v="2904" actId="14100"/>
          <ac:spMkLst>
            <pc:docMk/>
            <pc:sldMk cId="849691160" sldId="290"/>
            <ac:spMk id="11" creationId="{44C4CB3F-9179-477C-A9EE-34D49DA408F4}"/>
          </ac:spMkLst>
        </pc:spChg>
        <pc:picChg chg="add mod">
          <ac:chgData name="William Andrew Bulaquena" userId="7589f1e9-3d8e-44b6-a932-9f064c4bad2e" providerId="ADAL" clId="{A872EB69-50C0-4AA0-BE28-59981B90AD19}" dt="2022-04-28T09:04:53.798" v="2903" actId="1076"/>
          <ac:picMkLst>
            <pc:docMk/>
            <pc:sldMk cId="849691160" sldId="290"/>
            <ac:picMk id="3" creationId="{88C065F3-208B-46A4-8D8C-DAC7359CB1D8}"/>
          </ac:picMkLst>
        </pc:picChg>
        <pc:picChg chg="del">
          <ac:chgData name="William Andrew Bulaquena" userId="7589f1e9-3d8e-44b6-a932-9f064c4bad2e" providerId="ADAL" clId="{A872EB69-50C0-4AA0-BE28-59981B90AD19}" dt="2022-04-28T09:01:10.921" v="2803" actId="478"/>
          <ac:picMkLst>
            <pc:docMk/>
            <pc:sldMk cId="849691160" sldId="290"/>
            <ac:picMk id="4" creationId="{2237FC9F-E5C6-4F0B-A090-48C5EFA85005}"/>
          </ac:picMkLst>
        </pc:picChg>
      </pc:sldChg>
      <pc:sldChg chg="add del">
        <pc:chgData name="William Andrew Bulaquena" userId="7589f1e9-3d8e-44b6-a932-9f064c4bad2e" providerId="ADAL" clId="{A872EB69-50C0-4AA0-BE28-59981B90AD19}" dt="2022-04-29T02:47:56.601" v="2930" actId="47"/>
        <pc:sldMkLst>
          <pc:docMk/>
          <pc:sldMk cId="3548932983" sldId="291"/>
        </pc:sldMkLst>
      </pc:sldChg>
      <pc:sldChg chg="addSp delSp modSp add mod">
        <pc:chgData name="William Andrew Bulaquena" userId="7589f1e9-3d8e-44b6-a932-9f064c4bad2e" providerId="ADAL" clId="{A872EB69-50C0-4AA0-BE28-59981B90AD19}" dt="2022-04-29T03:06:36.457" v="3222" actId="14100"/>
        <pc:sldMkLst>
          <pc:docMk/>
          <pc:sldMk cId="2489274501" sldId="292"/>
        </pc:sldMkLst>
        <pc:spChg chg="del">
          <ac:chgData name="William Andrew Bulaquena" userId="7589f1e9-3d8e-44b6-a932-9f064c4bad2e" providerId="ADAL" clId="{A872EB69-50C0-4AA0-BE28-59981B90AD19}" dt="2022-04-29T02:51:30.263" v="2934" actId="478"/>
          <ac:spMkLst>
            <pc:docMk/>
            <pc:sldMk cId="2489274501" sldId="292"/>
            <ac:spMk id="7" creationId="{8E1F107E-A570-4407-B777-AF80EE7C4F6B}"/>
          </ac:spMkLst>
        </pc:spChg>
        <pc:spChg chg="add del mod">
          <ac:chgData name="William Andrew Bulaquena" userId="7589f1e9-3d8e-44b6-a932-9f064c4bad2e" providerId="ADAL" clId="{A872EB69-50C0-4AA0-BE28-59981B90AD19}" dt="2022-04-29T03:05:46.518" v="3209" actId="478"/>
          <ac:spMkLst>
            <pc:docMk/>
            <pc:sldMk cId="2489274501" sldId="292"/>
            <ac:spMk id="8" creationId="{120917F9-37EE-4CC1-B10F-80D3E8937244}"/>
          </ac:spMkLst>
        </pc:spChg>
        <pc:spChg chg="add mod">
          <ac:chgData name="William Andrew Bulaquena" userId="7589f1e9-3d8e-44b6-a932-9f064c4bad2e" providerId="ADAL" clId="{A872EB69-50C0-4AA0-BE28-59981B90AD19}" dt="2022-04-29T02:59:21.008" v="3172" actId="1076"/>
          <ac:spMkLst>
            <pc:docMk/>
            <pc:sldMk cId="2489274501" sldId="292"/>
            <ac:spMk id="9" creationId="{A3D97320-A7A1-4E85-B395-54BC12DBACC4}"/>
          </ac:spMkLst>
        </pc:spChg>
        <pc:spChg chg="mod">
          <ac:chgData name="William Andrew Bulaquena" userId="7589f1e9-3d8e-44b6-a932-9f064c4bad2e" providerId="ADAL" clId="{A872EB69-50C0-4AA0-BE28-59981B90AD19}" dt="2022-04-29T03:06:36.457" v="3222" actId="14100"/>
          <ac:spMkLst>
            <pc:docMk/>
            <pc:sldMk cId="2489274501" sldId="292"/>
            <ac:spMk id="11" creationId="{44C4CB3F-9179-477C-A9EE-34D49DA408F4}"/>
          </ac:spMkLst>
        </pc:spChg>
        <pc:picChg chg="del">
          <ac:chgData name="William Andrew Bulaquena" userId="7589f1e9-3d8e-44b6-a932-9f064c4bad2e" providerId="ADAL" clId="{A872EB69-50C0-4AA0-BE28-59981B90AD19}" dt="2022-04-29T02:49:47.588" v="2931" actId="478"/>
          <ac:picMkLst>
            <pc:docMk/>
            <pc:sldMk cId="2489274501" sldId="292"/>
            <ac:picMk id="3" creationId="{66CBD8A8-85D9-4E01-A7B8-3F6E3E1A756E}"/>
          </ac:picMkLst>
        </pc:picChg>
        <pc:picChg chg="add mod">
          <ac:chgData name="William Andrew Bulaquena" userId="7589f1e9-3d8e-44b6-a932-9f064c4bad2e" providerId="ADAL" clId="{A872EB69-50C0-4AA0-BE28-59981B90AD19}" dt="2022-04-29T02:49:57.473" v="2933" actId="1076"/>
          <ac:picMkLst>
            <pc:docMk/>
            <pc:sldMk cId="2489274501" sldId="292"/>
            <ac:picMk id="4" creationId="{A3EEF0AD-5BC9-4E00-A9EE-476AFD8F65EA}"/>
          </ac:picMkLst>
        </pc:picChg>
        <pc:cxnChg chg="add mod">
          <ac:chgData name="William Andrew Bulaquena" userId="7589f1e9-3d8e-44b6-a932-9f064c4bad2e" providerId="ADAL" clId="{A872EB69-50C0-4AA0-BE28-59981B90AD19}" dt="2022-04-29T03:05:29.646" v="3208" actId="1076"/>
          <ac:cxnSpMkLst>
            <pc:docMk/>
            <pc:sldMk cId="2489274501" sldId="292"/>
            <ac:cxnSpMk id="6" creationId="{37417E1A-2160-4580-91B7-808F1C7FD5EC}"/>
          </ac:cxnSpMkLst>
        </pc:cxnChg>
        <pc:cxnChg chg="add del mod">
          <ac:chgData name="William Andrew Bulaquena" userId="7589f1e9-3d8e-44b6-a932-9f064c4bad2e" providerId="ADAL" clId="{A872EB69-50C0-4AA0-BE28-59981B90AD19}" dt="2022-04-29T03:04:03.272" v="3188" actId="478"/>
          <ac:cxnSpMkLst>
            <pc:docMk/>
            <pc:sldMk cId="2489274501" sldId="292"/>
            <ac:cxnSpMk id="12" creationId="{581A5F2B-07AB-44B5-827B-D1DEDACB1849}"/>
          </ac:cxnSpMkLst>
        </pc:cxnChg>
        <pc:cxnChg chg="add del mod">
          <ac:chgData name="William Andrew Bulaquena" userId="7589f1e9-3d8e-44b6-a932-9f064c4bad2e" providerId="ADAL" clId="{A872EB69-50C0-4AA0-BE28-59981B90AD19}" dt="2022-04-29T03:04:05.338" v="3189" actId="478"/>
          <ac:cxnSpMkLst>
            <pc:docMk/>
            <pc:sldMk cId="2489274501" sldId="292"/>
            <ac:cxnSpMk id="16" creationId="{E522B52D-87E7-4A15-9D6E-0FD7E8E9A46E}"/>
          </ac:cxnSpMkLst>
        </pc:cxnChg>
        <pc:cxnChg chg="add mod">
          <ac:chgData name="William Andrew Bulaquena" userId="7589f1e9-3d8e-44b6-a932-9f064c4bad2e" providerId="ADAL" clId="{A872EB69-50C0-4AA0-BE28-59981B90AD19}" dt="2022-04-29T03:05:05.330" v="3205" actId="1076"/>
          <ac:cxnSpMkLst>
            <pc:docMk/>
            <pc:sldMk cId="2489274501" sldId="292"/>
            <ac:cxnSpMk id="19" creationId="{58C210BC-9FAB-41ED-A110-495F49FFCE43}"/>
          </ac:cxnSpMkLst>
        </pc:cxnChg>
        <pc:cxnChg chg="add del mod">
          <ac:chgData name="William Andrew Bulaquena" userId="7589f1e9-3d8e-44b6-a932-9f064c4bad2e" providerId="ADAL" clId="{A872EB69-50C0-4AA0-BE28-59981B90AD19}" dt="2022-04-29T03:04:48.682" v="3201" actId="478"/>
          <ac:cxnSpMkLst>
            <pc:docMk/>
            <pc:sldMk cId="2489274501" sldId="292"/>
            <ac:cxnSpMk id="23" creationId="{1416C0B0-BF26-4C49-8F97-917A4EF76AFA}"/>
          </ac:cxnSpMkLst>
        </pc:cxnChg>
        <pc:cxnChg chg="add mod">
          <ac:chgData name="William Andrew Bulaquena" userId="7589f1e9-3d8e-44b6-a932-9f064c4bad2e" providerId="ADAL" clId="{A872EB69-50C0-4AA0-BE28-59981B90AD19}" dt="2022-04-29T03:05:01.895" v="3204" actId="1076"/>
          <ac:cxnSpMkLst>
            <pc:docMk/>
            <pc:sldMk cId="2489274501" sldId="292"/>
            <ac:cxnSpMk id="24" creationId="{F54542A6-7A84-483D-B8D3-8292D4F8ECF0}"/>
          </ac:cxnSpMkLst>
        </pc:cxnChg>
      </pc:sldChg>
      <pc:sldChg chg="addSp delSp modSp add mod">
        <pc:chgData name="William Andrew Bulaquena" userId="7589f1e9-3d8e-44b6-a932-9f064c4bad2e" providerId="ADAL" clId="{A872EB69-50C0-4AA0-BE28-59981B90AD19}" dt="2022-04-29T03:06:46.195" v="3224"/>
        <pc:sldMkLst>
          <pc:docMk/>
          <pc:sldMk cId="503618194" sldId="293"/>
        </pc:sldMkLst>
        <pc:spChg chg="add mod">
          <ac:chgData name="William Andrew Bulaquena" userId="7589f1e9-3d8e-44b6-a932-9f064c4bad2e" providerId="ADAL" clId="{A872EB69-50C0-4AA0-BE28-59981B90AD19}" dt="2022-04-29T03:06:46.195" v="3224"/>
          <ac:spMkLst>
            <pc:docMk/>
            <pc:sldMk cId="503618194" sldId="293"/>
            <ac:spMk id="7" creationId="{6FC27561-35CC-48C7-B05D-EFAE811DED6E}"/>
          </ac:spMkLst>
        </pc:spChg>
        <pc:spChg chg="del">
          <ac:chgData name="William Andrew Bulaquena" userId="7589f1e9-3d8e-44b6-a932-9f064c4bad2e" providerId="ADAL" clId="{A872EB69-50C0-4AA0-BE28-59981B90AD19}" dt="2022-04-29T03:06:42.297" v="3223" actId="478"/>
          <ac:spMkLst>
            <pc:docMk/>
            <pc:sldMk cId="503618194" sldId="293"/>
            <ac:spMk id="11" creationId="{44C4CB3F-9179-477C-A9EE-34D49DA408F4}"/>
          </ac:spMkLst>
        </pc:spChg>
        <pc:picChg chg="add mod">
          <ac:chgData name="William Andrew Bulaquena" userId="7589f1e9-3d8e-44b6-a932-9f064c4bad2e" providerId="ADAL" clId="{A872EB69-50C0-4AA0-BE28-59981B90AD19}" dt="2022-04-29T02:52:56.879" v="2940" actId="1076"/>
          <ac:picMkLst>
            <pc:docMk/>
            <pc:sldMk cId="503618194" sldId="293"/>
            <ac:picMk id="3" creationId="{F40E186C-FDDD-4684-888E-0589EC46797A}"/>
          </ac:picMkLst>
        </pc:picChg>
        <pc:picChg chg="del">
          <ac:chgData name="William Andrew Bulaquena" userId="7589f1e9-3d8e-44b6-a932-9f064c4bad2e" providerId="ADAL" clId="{A872EB69-50C0-4AA0-BE28-59981B90AD19}" dt="2022-04-29T02:51:53.705" v="2936" actId="478"/>
          <ac:picMkLst>
            <pc:docMk/>
            <pc:sldMk cId="503618194" sldId="293"/>
            <ac:picMk id="4" creationId="{A3EEF0AD-5BC9-4E00-A9EE-476AFD8F65EA}"/>
          </ac:picMkLst>
        </pc:picChg>
      </pc:sldChg>
      <pc:sldChg chg="addSp delSp modSp add mod">
        <pc:chgData name="William Andrew Bulaquena" userId="7589f1e9-3d8e-44b6-a932-9f064c4bad2e" providerId="ADAL" clId="{A872EB69-50C0-4AA0-BE28-59981B90AD19}" dt="2022-04-29T03:10:30.131" v="3257" actId="478"/>
        <pc:sldMkLst>
          <pc:docMk/>
          <pc:sldMk cId="3266266405" sldId="294"/>
        </pc:sldMkLst>
        <pc:spChg chg="add del">
          <ac:chgData name="William Andrew Bulaquena" userId="7589f1e9-3d8e-44b6-a932-9f064c4bad2e" providerId="ADAL" clId="{A872EB69-50C0-4AA0-BE28-59981B90AD19}" dt="2022-04-29T03:08:33.981" v="3253" actId="478"/>
          <ac:spMkLst>
            <pc:docMk/>
            <pc:sldMk cId="3266266405" sldId="294"/>
            <ac:spMk id="7" creationId="{8E1F107E-A570-4407-B777-AF80EE7C4F6B}"/>
          </ac:spMkLst>
        </pc:spChg>
        <pc:spChg chg="mod">
          <ac:chgData name="William Andrew Bulaquena" userId="7589f1e9-3d8e-44b6-a932-9f064c4bad2e" providerId="ADAL" clId="{A872EB69-50C0-4AA0-BE28-59981B90AD19}" dt="2022-04-29T03:07:15.410" v="3247" actId="20577"/>
          <ac:spMkLst>
            <pc:docMk/>
            <pc:sldMk cId="3266266405" sldId="294"/>
            <ac:spMk id="11" creationId="{44C4CB3F-9179-477C-A9EE-34D49DA408F4}"/>
          </ac:spMkLst>
        </pc:spChg>
        <pc:picChg chg="del">
          <ac:chgData name="William Andrew Bulaquena" userId="7589f1e9-3d8e-44b6-a932-9f064c4bad2e" providerId="ADAL" clId="{A872EB69-50C0-4AA0-BE28-59981B90AD19}" dt="2022-04-29T03:06:00.373" v="3211" actId="478"/>
          <ac:picMkLst>
            <pc:docMk/>
            <pc:sldMk cId="3266266405" sldId="294"/>
            <ac:picMk id="3" creationId="{66CBD8A8-85D9-4E01-A7B8-3F6E3E1A756E}"/>
          </ac:picMkLst>
        </pc:picChg>
        <pc:picChg chg="add mod">
          <ac:chgData name="William Andrew Bulaquena" userId="7589f1e9-3d8e-44b6-a932-9f064c4bad2e" providerId="ADAL" clId="{A872EB69-50C0-4AA0-BE28-59981B90AD19}" dt="2022-04-29T03:08:43.962" v="3254" actId="1076"/>
          <ac:picMkLst>
            <pc:docMk/>
            <pc:sldMk cId="3266266405" sldId="294"/>
            <ac:picMk id="4" creationId="{336C27AC-3423-4BDA-9FBD-91EC798D6673}"/>
          </ac:picMkLst>
        </pc:picChg>
        <pc:picChg chg="add del">
          <ac:chgData name="William Andrew Bulaquena" userId="7589f1e9-3d8e-44b6-a932-9f064c4bad2e" providerId="ADAL" clId="{A872EB69-50C0-4AA0-BE28-59981B90AD19}" dt="2022-04-29T03:10:30.131" v="3257" actId="478"/>
          <ac:picMkLst>
            <pc:docMk/>
            <pc:sldMk cId="3266266405" sldId="294"/>
            <ac:picMk id="6" creationId="{0D89A9A9-3A1E-481C-9547-EDF7EF5B5F4E}"/>
          </ac:picMkLst>
        </pc:picChg>
      </pc:sldChg>
      <pc:sldChg chg="delSp modSp add mod">
        <pc:chgData name="William Andrew Bulaquena" userId="7589f1e9-3d8e-44b6-a932-9f064c4bad2e" providerId="ADAL" clId="{A872EB69-50C0-4AA0-BE28-59981B90AD19}" dt="2022-04-29T03:11:09.946" v="3289" actId="1038"/>
        <pc:sldMkLst>
          <pc:docMk/>
          <pc:sldMk cId="3300281345" sldId="295"/>
        </pc:sldMkLst>
        <pc:spChg chg="mod">
          <ac:chgData name="William Andrew Bulaquena" userId="7589f1e9-3d8e-44b6-a932-9f064c4bad2e" providerId="ADAL" clId="{A872EB69-50C0-4AA0-BE28-59981B90AD19}" dt="2022-04-29T03:10:52.333" v="3273" actId="20577"/>
          <ac:spMkLst>
            <pc:docMk/>
            <pc:sldMk cId="3300281345" sldId="295"/>
            <ac:spMk id="10" creationId="{B4AFB91F-0C08-4903-B64A-7EA51E67D603}"/>
          </ac:spMkLst>
        </pc:spChg>
        <pc:spChg chg="del">
          <ac:chgData name="William Andrew Bulaquena" userId="7589f1e9-3d8e-44b6-a932-9f064c4bad2e" providerId="ADAL" clId="{A872EB69-50C0-4AA0-BE28-59981B90AD19}" dt="2022-04-29T03:10:54.392" v="3274" actId="478"/>
          <ac:spMkLst>
            <pc:docMk/>
            <pc:sldMk cId="3300281345" sldId="295"/>
            <ac:spMk id="11" creationId="{44C4CB3F-9179-477C-A9EE-34D49DA408F4}"/>
          </ac:spMkLst>
        </pc:spChg>
        <pc:picChg chg="del">
          <ac:chgData name="William Andrew Bulaquena" userId="7589f1e9-3d8e-44b6-a932-9f064c4bad2e" providerId="ADAL" clId="{A872EB69-50C0-4AA0-BE28-59981B90AD19}" dt="2022-04-29T03:10:35.284" v="3258" actId="478"/>
          <ac:picMkLst>
            <pc:docMk/>
            <pc:sldMk cId="3300281345" sldId="295"/>
            <ac:picMk id="4" creationId="{336C27AC-3423-4BDA-9FBD-91EC798D6673}"/>
          </ac:picMkLst>
        </pc:picChg>
        <pc:picChg chg="mod">
          <ac:chgData name="William Andrew Bulaquena" userId="7589f1e9-3d8e-44b6-a932-9f064c4bad2e" providerId="ADAL" clId="{A872EB69-50C0-4AA0-BE28-59981B90AD19}" dt="2022-04-29T03:11:09.946" v="3289" actId="1038"/>
          <ac:picMkLst>
            <pc:docMk/>
            <pc:sldMk cId="3300281345" sldId="295"/>
            <ac:picMk id="6" creationId="{0D89A9A9-3A1E-481C-9547-EDF7EF5B5F4E}"/>
          </ac:picMkLst>
        </pc:picChg>
      </pc:sldChg>
      <pc:sldChg chg="addSp delSp modSp add del mod">
        <pc:chgData name="William Andrew Bulaquena" userId="7589f1e9-3d8e-44b6-a932-9f064c4bad2e" providerId="ADAL" clId="{A872EB69-50C0-4AA0-BE28-59981B90AD19}" dt="2022-04-29T03:54:03.185" v="3541" actId="47"/>
        <pc:sldMkLst>
          <pc:docMk/>
          <pc:sldMk cId="1401076623" sldId="296"/>
        </pc:sldMkLst>
        <pc:spChg chg="mod ord">
          <ac:chgData name="William Andrew Bulaquena" userId="7589f1e9-3d8e-44b6-a932-9f064c4bad2e" providerId="ADAL" clId="{A872EB69-50C0-4AA0-BE28-59981B90AD19}" dt="2022-04-29T03:28:04.654" v="3400" actId="14100"/>
          <ac:spMkLst>
            <pc:docMk/>
            <pc:sldMk cId="1401076623" sldId="296"/>
            <ac:spMk id="10" creationId="{B4AFB91F-0C08-4903-B64A-7EA51E67D603}"/>
          </ac:spMkLst>
        </pc:spChg>
        <pc:picChg chg="add del mod">
          <ac:chgData name="William Andrew Bulaquena" userId="7589f1e9-3d8e-44b6-a932-9f064c4bad2e" providerId="ADAL" clId="{A872EB69-50C0-4AA0-BE28-59981B90AD19}" dt="2022-04-29T03:42:02.584" v="3468" actId="21"/>
          <ac:picMkLst>
            <pc:docMk/>
            <pc:sldMk cId="1401076623" sldId="296"/>
            <ac:picMk id="3" creationId="{565DB3AF-E9A3-467C-9D2A-1934323CFF51}"/>
          </ac:picMkLst>
        </pc:picChg>
        <pc:picChg chg="add del">
          <ac:chgData name="William Andrew Bulaquena" userId="7589f1e9-3d8e-44b6-a932-9f064c4bad2e" providerId="ADAL" clId="{A872EB69-50C0-4AA0-BE28-59981B90AD19}" dt="2022-04-29T03:25:21.566" v="3355" actId="22"/>
          <ac:picMkLst>
            <pc:docMk/>
            <pc:sldMk cId="1401076623" sldId="296"/>
            <ac:picMk id="5" creationId="{9989F2F0-4490-47B4-8FEA-BD9AA8D64D87}"/>
          </ac:picMkLst>
        </pc:picChg>
        <pc:picChg chg="del">
          <ac:chgData name="William Andrew Bulaquena" userId="7589f1e9-3d8e-44b6-a932-9f064c4bad2e" providerId="ADAL" clId="{A872EB69-50C0-4AA0-BE28-59981B90AD19}" dt="2022-04-29T03:23:14.182" v="3291" actId="478"/>
          <ac:picMkLst>
            <pc:docMk/>
            <pc:sldMk cId="1401076623" sldId="296"/>
            <ac:picMk id="6" creationId="{0D89A9A9-3A1E-481C-9547-EDF7EF5B5F4E}"/>
          </ac:picMkLst>
        </pc:picChg>
      </pc:sldChg>
      <pc:sldChg chg="addSp delSp modSp add mod">
        <pc:chgData name="William Andrew Bulaquena" userId="7589f1e9-3d8e-44b6-a932-9f064c4bad2e" providerId="ADAL" clId="{A872EB69-50C0-4AA0-BE28-59981B90AD19}" dt="2022-04-29T03:43:46.768" v="3491" actId="478"/>
        <pc:sldMkLst>
          <pc:docMk/>
          <pc:sldMk cId="2813018792" sldId="297"/>
        </pc:sldMkLst>
        <pc:spChg chg="mod ord">
          <ac:chgData name="William Andrew Bulaquena" userId="7589f1e9-3d8e-44b6-a932-9f064c4bad2e" providerId="ADAL" clId="{A872EB69-50C0-4AA0-BE28-59981B90AD19}" dt="2022-04-29T03:41:43.038" v="3464" actId="14100"/>
          <ac:spMkLst>
            <pc:docMk/>
            <pc:sldMk cId="2813018792" sldId="297"/>
            <ac:spMk id="10" creationId="{B4AFB91F-0C08-4903-B64A-7EA51E67D603}"/>
          </ac:spMkLst>
        </pc:spChg>
        <pc:picChg chg="del">
          <ac:chgData name="William Andrew Bulaquena" userId="7589f1e9-3d8e-44b6-a932-9f064c4bad2e" providerId="ADAL" clId="{A872EB69-50C0-4AA0-BE28-59981B90AD19}" dt="2022-04-29T03:28:20.557" v="3403" actId="478"/>
          <ac:picMkLst>
            <pc:docMk/>
            <pc:sldMk cId="2813018792" sldId="297"/>
            <ac:picMk id="3" creationId="{565DB3AF-E9A3-467C-9D2A-1934323CFF51}"/>
          </ac:picMkLst>
        </pc:picChg>
        <pc:picChg chg="add del mod ord">
          <ac:chgData name="William Andrew Bulaquena" userId="7589f1e9-3d8e-44b6-a932-9f064c4bad2e" providerId="ADAL" clId="{A872EB69-50C0-4AA0-BE28-59981B90AD19}" dt="2022-04-29T03:43:46.768" v="3491" actId="478"/>
          <ac:picMkLst>
            <pc:docMk/>
            <pc:sldMk cId="2813018792" sldId="297"/>
            <ac:picMk id="4" creationId="{15284C5B-B01E-471D-BB61-A0F18F92D709}"/>
          </ac:picMkLst>
        </pc:picChg>
        <pc:picChg chg="add mod ord">
          <ac:chgData name="William Andrew Bulaquena" userId="7589f1e9-3d8e-44b6-a932-9f064c4bad2e" providerId="ADAL" clId="{A872EB69-50C0-4AA0-BE28-59981B90AD19}" dt="2022-04-29T03:43:45.447" v="3490" actId="167"/>
          <ac:picMkLst>
            <pc:docMk/>
            <pc:sldMk cId="2813018792" sldId="297"/>
            <ac:picMk id="6" creationId="{CA5D6DA8-F712-411B-83B9-0DCEA87B8E7A}"/>
          </ac:picMkLst>
        </pc:picChg>
      </pc:sldChg>
      <pc:sldChg chg="delSp modSp add del mod">
        <pc:chgData name="William Andrew Bulaquena" userId="7589f1e9-3d8e-44b6-a932-9f064c4bad2e" providerId="ADAL" clId="{A872EB69-50C0-4AA0-BE28-59981B90AD19}" dt="2022-04-29T03:31:34.581" v="3445" actId="47"/>
        <pc:sldMkLst>
          <pc:docMk/>
          <pc:sldMk cId="128255690" sldId="298"/>
        </pc:sldMkLst>
        <pc:spChg chg="mod">
          <ac:chgData name="William Andrew Bulaquena" userId="7589f1e9-3d8e-44b6-a932-9f064c4bad2e" providerId="ADAL" clId="{A872EB69-50C0-4AA0-BE28-59981B90AD19}" dt="2022-04-29T03:29:10.461" v="3430" actId="1076"/>
          <ac:spMkLst>
            <pc:docMk/>
            <pc:sldMk cId="128255690" sldId="298"/>
            <ac:spMk id="10" creationId="{B4AFB91F-0C08-4903-B64A-7EA51E67D603}"/>
          </ac:spMkLst>
        </pc:spChg>
        <pc:picChg chg="del">
          <ac:chgData name="William Andrew Bulaquena" userId="7589f1e9-3d8e-44b6-a932-9f064c4bad2e" providerId="ADAL" clId="{A872EB69-50C0-4AA0-BE28-59981B90AD19}" dt="2022-04-29T03:28:23.835" v="3404" actId="478"/>
          <ac:picMkLst>
            <pc:docMk/>
            <pc:sldMk cId="128255690" sldId="298"/>
            <ac:picMk id="3" creationId="{565DB3AF-E9A3-467C-9D2A-1934323CFF51}"/>
          </ac:picMkLst>
        </pc:picChg>
        <pc:picChg chg="del">
          <ac:chgData name="William Andrew Bulaquena" userId="7589f1e9-3d8e-44b6-a932-9f064c4bad2e" providerId="ADAL" clId="{A872EB69-50C0-4AA0-BE28-59981B90AD19}" dt="2022-04-29T03:28:09.595" v="3401" actId="478"/>
          <ac:picMkLst>
            <pc:docMk/>
            <pc:sldMk cId="128255690" sldId="298"/>
            <ac:picMk id="4" creationId="{15284C5B-B01E-471D-BB61-A0F18F92D709}"/>
          </ac:picMkLst>
        </pc:picChg>
      </pc:sldChg>
      <pc:sldChg chg="addSp delSp modSp add mod">
        <pc:chgData name="William Andrew Bulaquena" userId="7589f1e9-3d8e-44b6-a932-9f064c4bad2e" providerId="ADAL" clId="{A872EB69-50C0-4AA0-BE28-59981B90AD19}" dt="2022-04-29T03:45:32.384" v="3507" actId="1076"/>
        <pc:sldMkLst>
          <pc:docMk/>
          <pc:sldMk cId="2473036794" sldId="299"/>
        </pc:sldMkLst>
        <pc:spChg chg="mod">
          <ac:chgData name="William Andrew Bulaquena" userId="7589f1e9-3d8e-44b6-a932-9f064c4bad2e" providerId="ADAL" clId="{A872EB69-50C0-4AA0-BE28-59981B90AD19}" dt="2022-04-29T03:45:32.384" v="3507" actId="1076"/>
          <ac:spMkLst>
            <pc:docMk/>
            <pc:sldMk cId="2473036794" sldId="299"/>
            <ac:spMk id="10" creationId="{B4AFB91F-0C08-4903-B64A-7EA51E67D603}"/>
          </ac:spMkLst>
        </pc:spChg>
        <pc:picChg chg="add mod modCrop">
          <ac:chgData name="William Andrew Bulaquena" userId="7589f1e9-3d8e-44b6-a932-9f064c4bad2e" providerId="ADAL" clId="{A872EB69-50C0-4AA0-BE28-59981B90AD19}" dt="2022-04-29T03:40:11.031" v="3446" actId="732"/>
          <ac:picMkLst>
            <pc:docMk/>
            <pc:sldMk cId="2473036794" sldId="299"/>
            <ac:picMk id="3" creationId="{4EF3DEEE-AC5A-4F4B-96AC-69F1C44434A4}"/>
          </ac:picMkLst>
        </pc:picChg>
        <pc:picChg chg="add del">
          <ac:chgData name="William Andrew Bulaquena" userId="7589f1e9-3d8e-44b6-a932-9f064c4bad2e" providerId="ADAL" clId="{A872EB69-50C0-4AA0-BE28-59981B90AD19}" dt="2022-04-29T03:41:01.830" v="3454" actId="21"/>
          <ac:picMkLst>
            <pc:docMk/>
            <pc:sldMk cId="2473036794" sldId="299"/>
            <ac:picMk id="5" creationId="{7E7E8B30-2F4F-43EA-93AD-1F95F6FABECA}"/>
          </ac:picMkLst>
        </pc:picChg>
      </pc:sldChg>
      <pc:sldChg chg="addSp delSp modSp add mod ord">
        <pc:chgData name="William Andrew Bulaquena" userId="7589f1e9-3d8e-44b6-a932-9f064c4bad2e" providerId="ADAL" clId="{A872EB69-50C0-4AA0-BE28-59981B90AD19}" dt="2022-04-29T03:49:08.874" v="3540"/>
        <pc:sldMkLst>
          <pc:docMk/>
          <pc:sldMk cId="2713046816" sldId="300"/>
        </pc:sldMkLst>
        <pc:spChg chg="add mod">
          <ac:chgData name="William Andrew Bulaquena" userId="7589f1e9-3d8e-44b6-a932-9f064c4bad2e" providerId="ADAL" clId="{A872EB69-50C0-4AA0-BE28-59981B90AD19}" dt="2022-04-29T03:47:54.118" v="3526" actId="1076"/>
          <ac:spMkLst>
            <pc:docMk/>
            <pc:sldMk cId="2713046816" sldId="300"/>
            <ac:spMk id="7" creationId="{950C6AD3-8F68-4F77-9BA4-6B48B4A7DF09}"/>
          </ac:spMkLst>
        </pc:spChg>
        <pc:spChg chg="del">
          <ac:chgData name="William Andrew Bulaquena" userId="7589f1e9-3d8e-44b6-a932-9f064c4bad2e" providerId="ADAL" clId="{A872EB69-50C0-4AA0-BE28-59981B90AD19}" dt="2022-04-29T03:40:59.088" v="3453" actId="478"/>
          <ac:spMkLst>
            <pc:docMk/>
            <pc:sldMk cId="2713046816" sldId="300"/>
            <ac:spMk id="10" creationId="{B4AFB91F-0C08-4903-B64A-7EA51E67D603}"/>
          </ac:spMkLst>
        </pc:spChg>
        <pc:picChg chg="del mod">
          <ac:chgData name="William Andrew Bulaquena" userId="7589f1e9-3d8e-44b6-a932-9f064c4bad2e" providerId="ADAL" clId="{A872EB69-50C0-4AA0-BE28-59981B90AD19}" dt="2022-04-29T03:40:56.928" v="3452" actId="478"/>
          <ac:picMkLst>
            <pc:docMk/>
            <pc:sldMk cId="2713046816" sldId="300"/>
            <ac:picMk id="4" creationId="{15284C5B-B01E-471D-BB61-A0F18F92D709}"/>
          </ac:picMkLst>
        </pc:picChg>
        <pc:picChg chg="add mod">
          <ac:chgData name="William Andrew Bulaquena" userId="7589f1e9-3d8e-44b6-a932-9f064c4bad2e" providerId="ADAL" clId="{A872EB69-50C0-4AA0-BE28-59981B90AD19}" dt="2022-04-29T03:47:59.336" v="3539" actId="1036"/>
          <ac:picMkLst>
            <pc:docMk/>
            <pc:sldMk cId="2713046816" sldId="300"/>
            <ac:picMk id="5" creationId="{1004A320-6DFB-425E-9FD5-4F882EA8FB00}"/>
          </ac:picMkLst>
        </pc:picChg>
        <pc:picChg chg="add mod">
          <ac:chgData name="William Andrew Bulaquena" userId="7589f1e9-3d8e-44b6-a932-9f064c4bad2e" providerId="ADAL" clId="{A872EB69-50C0-4AA0-BE28-59981B90AD19}" dt="2022-04-29T03:47:59.336" v="3539" actId="1036"/>
          <ac:picMkLst>
            <pc:docMk/>
            <pc:sldMk cId="2713046816" sldId="300"/>
            <ac:picMk id="6" creationId="{6EF04E9A-7C78-4889-A0BD-4089DDC97664}"/>
          </ac:picMkLst>
        </pc:picChg>
        <pc:cxnChg chg="add mod">
          <ac:chgData name="William Andrew Bulaquena" userId="7589f1e9-3d8e-44b6-a932-9f064c4bad2e" providerId="ADAL" clId="{A872EB69-50C0-4AA0-BE28-59981B90AD19}" dt="2022-04-29T03:49:08.874" v="3540"/>
          <ac:cxnSpMkLst>
            <pc:docMk/>
            <pc:sldMk cId="2713046816" sldId="300"/>
            <ac:cxnSpMk id="8" creationId="{F3026D86-69E0-493D-BC64-882B0AB257D8}"/>
          </ac:cxnSpMkLst>
        </pc:cxnChg>
      </pc:sldChg>
      <pc:sldChg chg="add">
        <pc:chgData name="William Andrew Bulaquena" userId="7589f1e9-3d8e-44b6-a932-9f064c4bad2e" providerId="ADAL" clId="{A872EB69-50C0-4AA0-BE28-59981B90AD19}" dt="2022-04-29T03:41:59.291" v="3467"/>
        <pc:sldMkLst>
          <pc:docMk/>
          <pc:sldMk cId="3370186359" sldId="301"/>
        </pc:sldMkLst>
      </pc:sldChg>
      <pc:sldChg chg="addSp delSp modSp add mod">
        <pc:chgData name="William Andrew Bulaquena" userId="7589f1e9-3d8e-44b6-a932-9f064c4bad2e" providerId="ADAL" clId="{A872EB69-50C0-4AA0-BE28-59981B90AD19}" dt="2022-04-29T03:58:34.990" v="3666" actId="1038"/>
        <pc:sldMkLst>
          <pc:docMk/>
          <pc:sldMk cId="595971489" sldId="302"/>
        </pc:sldMkLst>
        <pc:spChg chg="mod">
          <ac:chgData name="William Andrew Bulaquena" userId="7589f1e9-3d8e-44b6-a932-9f064c4bad2e" providerId="ADAL" clId="{A872EB69-50C0-4AA0-BE28-59981B90AD19}" dt="2022-04-29T03:58:34.990" v="3666" actId="1038"/>
          <ac:spMkLst>
            <pc:docMk/>
            <pc:sldMk cId="595971489" sldId="302"/>
            <ac:spMk id="10" creationId="{B4AFB91F-0C08-4903-B64A-7EA51E67D603}"/>
          </ac:spMkLst>
        </pc:spChg>
        <pc:picChg chg="add mod">
          <ac:chgData name="William Andrew Bulaquena" userId="7589f1e9-3d8e-44b6-a932-9f064c4bad2e" providerId="ADAL" clId="{A872EB69-50C0-4AA0-BE28-59981B90AD19}" dt="2022-04-29T03:58:34.990" v="3666" actId="1038"/>
          <ac:picMkLst>
            <pc:docMk/>
            <pc:sldMk cId="595971489" sldId="302"/>
            <ac:picMk id="3" creationId="{E4D80E1E-73F5-4959-B6F5-62E0D0A708CC}"/>
          </ac:picMkLst>
        </pc:picChg>
        <pc:picChg chg="del">
          <ac:chgData name="William Andrew Bulaquena" userId="7589f1e9-3d8e-44b6-a932-9f064c4bad2e" providerId="ADAL" clId="{A872EB69-50C0-4AA0-BE28-59981B90AD19}" dt="2022-04-29T03:54:17.046" v="3543" actId="478"/>
          <ac:picMkLst>
            <pc:docMk/>
            <pc:sldMk cId="595971489" sldId="302"/>
            <ac:picMk id="6" creationId="{CA5D6DA8-F712-411B-83B9-0DCEA87B8E7A}"/>
          </ac:picMkLst>
        </pc:picChg>
      </pc:sldChg>
      <pc:sldChg chg="addSp delSp modSp add mod">
        <pc:chgData name="William Andrew Bulaquena" userId="7589f1e9-3d8e-44b6-a932-9f064c4bad2e" providerId="ADAL" clId="{A872EB69-50C0-4AA0-BE28-59981B90AD19}" dt="2022-04-29T05:24:16.743" v="3689" actId="1076"/>
        <pc:sldMkLst>
          <pc:docMk/>
          <pc:sldMk cId="1066632177" sldId="303"/>
        </pc:sldMkLst>
        <pc:spChg chg="mod">
          <ac:chgData name="William Andrew Bulaquena" userId="7589f1e9-3d8e-44b6-a932-9f064c4bad2e" providerId="ADAL" clId="{A872EB69-50C0-4AA0-BE28-59981B90AD19}" dt="2022-04-29T05:24:16.743" v="3689" actId="1076"/>
          <ac:spMkLst>
            <pc:docMk/>
            <pc:sldMk cId="1066632177" sldId="303"/>
            <ac:spMk id="10" creationId="{B4AFB91F-0C08-4903-B64A-7EA51E67D603}"/>
          </ac:spMkLst>
        </pc:spChg>
        <pc:picChg chg="del">
          <ac:chgData name="William Andrew Bulaquena" userId="7589f1e9-3d8e-44b6-a932-9f064c4bad2e" providerId="ADAL" clId="{A872EB69-50C0-4AA0-BE28-59981B90AD19}" dt="2022-04-29T03:57:31.509" v="3635" actId="478"/>
          <ac:picMkLst>
            <pc:docMk/>
            <pc:sldMk cId="1066632177" sldId="303"/>
            <ac:picMk id="3" creationId="{E4D80E1E-73F5-4959-B6F5-62E0D0A708CC}"/>
          </ac:picMkLst>
        </pc:picChg>
        <pc:picChg chg="add mod">
          <ac:chgData name="William Andrew Bulaquena" userId="7589f1e9-3d8e-44b6-a932-9f064c4bad2e" providerId="ADAL" clId="{A872EB69-50C0-4AA0-BE28-59981B90AD19}" dt="2022-04-29T05:24:13.199" v="3688" actId="1076"/>
          <ac:picMkLst>
            <pc:docMk/>
            <pc:sldMk cId="1066632177" sldId="303"/>
            <ac:picMk id="4" creationId="{7C54BD93-ABA6-4C50-B83F-FF88E8BF908A}"/>
          </ac:picMkLst>
        </pc:picChg>
      </pc:sldChg>
      <pc:sldChg chg="addSp modSp add mod">
        <pc:chgData name="William Andrew Bulaquena" userId="7589f1e9-3d8e-44b6-a932-9f064c4bad2e" providerId="ADAL" clId="{A872EB69-50C0-4AA0-BE28-59981B90AD19}" dt="2022-04-29T05:56:15.093" v="3988" actId="1037"/>
        <pc:sldMkLst>
          <pc:docMk/>
          <pc:sldMk cId="3200745836" sldId="304"/>
        </pc:sldMkLst>
        <pc:spChg chg="mod">
          <ac:chgData name="William Andrew Bulaquena" userId="7589f1e9-3d8e-44b6-a932-9f064c4bad2e" providerId="ADAL" clId="{A872EB69-50C0-4AA0-BE28-59981B90AD19}" dt="2022-04-29T05:56:15.093" v="3988" actId="1037"/>
          <ac:spMkLst>
            <pc:docMk/>
            <pc:sldMk cId="3200745836" sldId="304"/>
            <ac:spMk id="3" creationId="{1ADBC930-F3C2-454A-B214-D9E480BF0439}"/>
          </ac:spMkLst>
        </pc:spChg>
        <pc:spChg chg="mod">
          <ac:chgData name="William Andrew Bulaquena" userId="7589f1e9-3d8e-44b6-a932-9f064c4bad2e" providerId="ADAL" clId="{A872EB69-50C0-4AA0-BE28-59981B90AD19}" dt="2022-04-29T05:56:15.093" v="3988" actId="1037"/>
          <ac:spMkLst>
            <pc:docMk/>
            <pc:sldMk cId="3200745836" sldId="304"/>
            <ac:spMk id="4" creationId="{F7169BB3-3C79-4F4E-BEB7-870C1CBA3595}"/>
          </ac:spMkLst>
        </pc:spChg>
        <pc:spChg chg="mod">
          <ac:chgData name="William Andrew Bulaquena" userId="7589f1e9-3d8e-44b6-a932-9f064c4bad2e" providerId="ADAL" clId="{A872EB69-50C0-4AA0-BE28-59981B90AD19}" dt="2022-04-29T05:56:15.093" v="3988" actId="1037"/>
          <ac:spMkLst>
            <pc:docMk/>
            <pc:sldMk cId="3200745836" sldId="304"/>
            <ac:spMk id="5" creationId="{4BF743D5-C04F-4C87-9208-656891923A3C}"/>
          </ac:spMkLst>
        </pc:spChg>
        <pc:spChg chg="mod">
          <ac:chgData name="William Andrew Bulaquena" userId="7589f1e9-3d8e-44b6-a932-9f064c4bad2e" providerId="ADAL" clId="{A872EB69-50C0-4AA0-BE28-59981B90AD19}" dt="2022-04-29T05:56:15.093" v="3988" actId="1037"/>
          <ac:spMkLst>
            <pc:docMk/>
            <pc:sldMk cId="3200745836" sldId="304"/>
            <ac:spMk id="6" creationId="{5E3ECC1F-3B80-4228-87DE-E35389326A8D}"/>
          </ac:spMkLst>
        </pc:spChg>
        <pc:spChg chg="mod">
          <ac:chgData name="William Andrew Bulaquena" userId="7589f1e9-3d8e-44b6-a932-9f064c4bad2e" providerId="ADAL" clId="{A872EB69-50C0-4AA0-BE28-59981B90AD19}" dt="2022-04-29T05:56:15.093" v="3988" actId="1037"/>
          <ac:spMkLst>
            <pc:docMk/>
            <pc:sldMk cId="3200745836" sldId="304"/>
            <ac:spMk id="7" creationId="{9610A0C0-6879-489E-A3E6-3144F9A9E6BD}"/>
          </ac:spMkLst>
        </pc:spChg>
        <pc:spChg chg="add mod">
          <ac:chgData name="William Andrew Bulaquena" userId="7589f1e9-3d8e-44b6-a932-9f064c4bad2e" providerId="ADAL" clId="{A872EB69-50C0-4AA0-BE28-59981B90AD19}" dt="2022-04-29T05:56:15.093" v="3988" actId="1037"/>
          <ac:spMkLst>
            <pc:docMk/>
            <pc:sldMk cId="3200745836" sldId="304"/>
            <ac:spMk id="8" creationId="{FDEEB8A5-5FA3-4C86-932C-34521B829A55}"/>
          </ac:spMkLst>
        </pc:spChg>
      </pc:sldChg>
      <pc:sldChg chg="addSp delSp modSp add mod">
        <pc:chgData name="William Andrew Bulaquena" userId="7589f1e9-3d8e-44b6-a932-9f064c4bad2e" providerId="ADAL" clId="{A872EB69-50C0-4AA0-BE28-59981B90AD19}" dt="2022-04-29T06:02:11.920" v="4045" actId="1076"/>
        <pc:sldMkLst>
          <pc:docMk/>
          <pc:sldMk cId="3869364462" sldId="305"/>
        </pc:sldMkLst>
        <pc:spChg chg="add del mod">
          <ac:chgData name="William Andrew Bulaquena" userId="7589f1e9-3d8e-44b6-a932-9f064c4bad2e" providerId="ADAL" clId="{A872EB69-50C0-4AA0-BE28-59981B90AD19}" dt="2022-04-29T05:58:27.142" v="3991"/>
          <ac:spMkLst>
            <pc:docMk/>
            <pc:sldMk cId="3869364462" sldId="305"/>
            <ac:spMk id="4" creationId="{E2633412-CDED-43A8-8540-777D82363FA9}"/>
          </ac:spMkLst>
        </pc:spChg>
        <pc:spChg chg="add del mod">
          <ac:chgData name="William Andrew Bulaquena" userId="7589f1e9-3d8e-44b6-a932-9f064c4bad2e" providerId="ADAL" clId="{A872EB69-50C0-4AA0-BE28-59981B90AD19}" dt="2022-04-29T05:59:03.105" v="4001" actId="478"/>
          <ac:spMkLst>
            <pc:docMk/>
            <pc:sldMk cId="3869364462" sldId="305"/>
            <ac:spMk id="5" creationId="{E9952DA7-5DC5-4D0F-90BC-CBF4334E028C}"/>
          </ac:spMkLst>
        </pc:spChg>
        <pc:spChg chg="add mod">
          <ac:chgData name="William Andrew Bulaquena" userId="7589f1e9-3d8e-44b6-a932-9f064c4bad2e" providerId="ADAL" clId="{A872EB69-50C0-4AA0-BE28-59981B90AD19}" dt="2022-04-29T06:02:11.920" v="4045" actId="1076"/>
          <ac:spMkLst>
            <pc:docMk/>
            <pc:sldMk cId="3869364462" sldId="305"/>
            <ac:spMk id="6" creationId="{7F307725-6D08-428C-9750-8A560D3CE8CB}"/>
          </ac:spMkLst>
        </pc:spChg>
        <pc:spChg chg="add mod">
          <ac:chgData name="William Andrew Bulaquena" userId="7589f1e9-3d8e-44b6-a932-9f064c4bad2e" providerId="ADAL" clId="{A872EB69-50C0-4AA0-BE28-59981B90AD19}" dt="2022-04-29T06:02:11.920" v="4045" actId="1076"/>
          <ac:spMkLst>
            <pc:docMk/>
            <pc:sldMk cId="3869364462" sldId="305"/>
            <ac:spMk id="7" creationId="{3352715F-D92F-4A7D-AE15-D3D2D4849A67}"/>
          </ac:spMkLst>
        </pc:spChg>
        <pc:spChg chg="mod">
          <ac:chgData name="William Andrew Bulaquena" userId="7589f1e9-3d8e-44b6-a932-9f064c4bad2e" providerId="ADAL" clId="{A872EB69-50C0-4AA0-BE28-59981B90AD19}" dt="2022-04-29T06:02:11.920" v="4045" actId="1076"/>
          <ac:spMkLst>
            <pc:docMk/>
            <pc:sldMk cId="3869364462" sldId="305"/>
            <ac:spMk id="8" creationId="{8846B21A-7950-457F-B319-CD9EF36CADA7}"/>
          </ac:spMkLst>
        </pc:spChg>
        <pc:spChg chg="del">
          <ac:chgData name="William Andrew Bulaquena" userId="7589f1e9-3d8e-44b6-a932-9f064c4bad2e" providerId="ADAL" clId="{A872EB69-50C0-4AA0-BE28-59981B90AD19}" dt="2022-04-29T05:58:32.724" v="3993" actId="478"/>
          <ac:spMkLst>
            <pc:docMk/>
            <pc:sldMk cId="3869364462" sldId="305"/>
            <ac:spMk id="10" creationId="{B4AFB91F-0C08-4903-B64A-7EA51E67D603}"/>
          </ac:spMkLst>
        </pc:spChg>
      </pc:sldChg>
      <pc:sldChg chg="addSp modSp add mod">
        <pc:chgData name="William Andrew Bulaquena" userId="7589f1e9-3d8e-44b6-a932-9f064c4bad2e" providerId="ADAL" clId="{A872EB69-50C0-4AA0-BE28-59981B90AD19}" dt="2022-04-29T06:07:28.697" v="4127" actId="1036"/>
        <pc:sldMkLst>
          <pc:docMk/>
          <pc:sldMk cId="770800007" sldId="306"/>
        </pc:sldMkLst>
        <pc:spChg chg="mod">
          <ac:chgData name="William Andrew Bulaquena" userId="7589f1e9-3d8e-44b6-a932-9f064c4bad2e" providerId="ADAL" clId="{A872EB69-50C0-4AA0-BE28-59981B90AD19}" dt="2022-04-29T06:05:33.359" v="4092" actId="14100"/>
          <ac:spMkLst>
            <pc:docMk/>
            <pc:sldMk cId="770800007" sldId="306"/>
            <ac:spMk id="8" creationId="{8846B21A-7950-457F-B319-CD9EF36CADA7}"/>
          </ac:spMkLst>
        </pc:spChg>
        <pc:spChg chg="mod">
          <ac:chgData name="William Andrew Bulaquena" userId="7589f1e9-3d8e-44b6-a932-9f064c4bad2e" providerId="ADAL" clId="{A872EB69-50C0-4AA0-BE28-59981B90AD19}" dt="2022-04-29T06:05:25.157" v="4090" actId="14100"/>
          <ac:spMkLst>
            <pc:docMk/>
            <pc:sldMk cId="770800007" sldId="306"/>
            <ac:spMk id="10" creationId="{B4AFB91F-0C08-4903-B64A-7EA51E67D603}"/>
          </ac:spMkLst>
        </pc:spChg>
        <pc:picChg chg="add mod">
          <ac:chgData name="William Andrew Bulaquena" userId="7589f1e9-3d8e-44b6-a932-9f064c4bad2e" providerId="ADAL" clId="{A872EB69-50C0-4AA0-BE28-59981B90AD19}" dt="2022-04-29T06:07:28.697" v="4127" actId="1036"/>
          <ac:picMkLst>
            <pc:docMk/>
            <pc:sldMk cId="770800007" sldId="306"/>
            <ac:picMk id="3" creationId="{29AB5DFB-99E5-446B-9886-8055E63C6BED}"/>
          </ac:picMkLst>
        </pc:picChg>
      </pc:sldChg>
      <pc:sldChg chg="addSp delSp modSp add mod">
        <pc:chgData name="William Andrew Bulaquena" userId="7589f1e9-3d8e-44b6-a932-9f064c4bad2e" providerId="ADAL" clId="{A872EB69-50C0-4AA0-BE28-59981B90AD19}" dt="2022-04-29T06:18:15.116" v="4419" actId="207"/>
        <pc:sldMkLst>
          <pc:docMk/>
          <pc:sldMk cId="797097783" sldId="307"/>
        </pc:sldMkLst>
        <pc:spChg chg="mod">
          <ac:chgData name="William Andrew Bulaquena" userId="7589f1e9-3d8e-44b6-a932-9f064c4bad2e" providerId="ADAL" clId="{A872EB69-50C0-4AA0-BE28-59981B90AD19}" dt="2022-04-29T06:18:09.435" v="4418" actId="1037"/>
          <ac:spMkLst>
            <pc:docMk/>
            <pc:sldMk cId="797097783" sldId="307"/>
            <ac:spMk id="8" creationId="{8846B21A-7950-457F-B319-CD9EF36CADA7}"/>
          </ac:spMkLst>
        </pc:spChg>
        <pc:spChg chg="mod">
          <ac:chgData name="William Andrew Bulaquena" userId="7589f1e9-3d8e-44b6-a932-9f064c4bad2e" providerId="ADAL" clId="{A872EB69-50C0-4AA0-BE28-59981B90AD19}" dt="2022-04-29T06:18:09.435" v="4418" actId="1037"/>
          <ac:spMkLst>
            <pc:docMk/>
            <pc:sldMk cId="797097783" sldId="307"/>
            <ac:spMk id="10" creationId="{B4AFB91F-0C08-4903-B64A-7EA51E67D603}"/>
          </ac:spMkLst>
        </pc:spChg>
        <pc:picChg chg="del">
          <ac:chgData name="William Andrew Bulaquena" userId="7589f1e9-3d8e-44b6-a932-9f064c4bad2e" providerId="ADAL" clId="{A872EB69-50C0-4AA0-BE28-59981B90AD19}" dt="2022-04-29T06:08:14.455" v="4129" actId="478"/>
          <ac:picMkLst>
            <pc:docMk/>
            <pc:sldMk cId="797097783" sldId="307"/>
            <ac:picMk id="3" creationId="{29AB5DFB-99E5-446B-9886-8055E63C6BED}"/>
          </ac:picMkLst>
        </pc:picChg>
        <pc:picChg chg="add mod">
          <ac:chgData name="William Andrew Bulaquena" userId="7589f1e9-3d8e-44b6-a932-9f064c4bad2e" providerId="ADAL" clId="{A872EB69-50C0-4AA0-BE28-59981B90AD19}" dt="2022-04-29T06:18:15.116" v="4419" actId="207"/>
          <ac:picMkLst>
            <pc:docMk/>
            <pc:sldMk cId="797097783" sldId="307"/>
            <ac:picMk id="4" creationId="{8BBAF90B-3848-4E8E-9686-CD1FEB716238}"/>
          </ac:picMkLst>
        </pc:picChg>
      </pc:sldChg>
      <pc:sldChg chg="addSp modSp add mod">
        <pc:chgData name="William Andrew Bulaquena" userId="7589f1e9-3d8e-44b6-a932-9f064c4bad2e" providerId="ADAL" clId="{A872EB69-50C0-4AA0-BE28-59981B90AD19}" dt="2022-04-29T06:15:26.531" v="4335" actId="207"/>
        <pc:sldMkLst>
          <pc:docMk/>
          <pc:sldMk cId="783729399" sldId="308"/>
        </pc:sldMkLst>
        <pc:spChg chg="mod">
          <ac:chgData name="William Andrew Bulaquena" userId="7589f1e9-3d8e-44b6-a932-9f064c4bad2e" providerId="ADAL" clId="{A872EB69-50C0-4AA0-BE28-59981B90AD19}" dt="2022-04-29T06:13:51.469" v="4323" actId="20577"/>
          <ac:spMkLst>
            <pc:docMk/>
            <pc:sldMk cId="783729399" sldId="308"/>
            <ac:spMk id="8" creationId="{8846B21A-7950-457F-B319-CD9EF36CADA7}"/>
          </ac:spMkLst>
        </pc:spChg>
        <pc:spChg chg="mod">
          <ac:chgData name="William Andrew Bulaquena" userId="7589f1e9-3d8e-44b6-a932-9f064c4bad2e" providerId="ADAL" clId="{A872EB69-50C0-4AA0-BE28-59981B90AD19}" dt="2022-04-29T06:13:55.482" v="4325" actId="20577"/>
          <ac:spMkLst>
            <pc:docMk/>
            <pc:sldMk cId="783729399" sldId="308"/>
            <ac:spMk id="10" creationId="{B4AFB91F-0C08-4903-B64A-7EA51E67D603}"/>
          </ac:spMkLst>
        </pc:spChg>
        <pc:picChg chg="add mod ord">
          <ac:chgData name="William Andrew Bulaquena" userId="7589f1e9-3d8e-44b6-a932-9f064c4bad2e" providerId="ADAL" clId="{A872EB69-50C0-4AA0-BE28-59981B90AD19}" dt="2022-04-29T06:15:26.531" v="4335" actId="207"/>
          <ac:picMkLst>
            <pc:docMk/>
            <pc:sldMk cId="783729399" sldId="308"/>
            <ac:picMk id="3" creationId="{C43ED0C6-B4E1-4905-B332-A877DC5D50CF}"/>
          </ac:picMkLst>
        </pc:picChg>
      </pc:sldChg>
      <pc:sldChg chg="delSp modSp add mod">
        <pc:chgData name="William Andrew Bulaquena" userId="7589f1e9-3d8e-44b6-a932-9f064c4bad2e" providerId="ADAL" clId="{A872EB69-50C0-4AA0-BE28-59981B90AD19}" dt="2022-04-29T06:25:10.402" v="4525" actId="1076"/>
        <pc:sldMkLst>
          <pc:docMk/>
          <pc:sldMk cId="2550921215" sldId="309"/>
        </pc:sldMkLst>
        <pc:spChg chg="mod">
          <ac:chgData name="William Andrew Bulaquena" userId="7589f1e9-3d8e-44b6-a932-9f064c4bad2e" providerId="ADAL" clId="{A872EB69-50C0-4AA0-BE28-59981B90AD19}" dt="2022-04-29T06:24:42.345" v="4522" actId="20577"/>
          <ac:spMkLst>
            <pc:docMk/>
            <pc:sldMk cId="2550921215" sldId="309"/>
            <ac:spMk id="8" creationId="{8846B21A-7950-457F-B319-CD9EF36CADA7}"/>
          </ac:spMkLst>
        </pc:spChg>
        <pc:spChg chg="mod">
          <ac:chgData name="William Andrew Bulaquena" userId="7589f1e9-3d8e-44b6-a932-9f064c4bad2e" providerId="ADAL" clId="{A872EB69-50C0-4AA0-BE28-59981B90AD19}" dt="2022-04-29T06:25:10.402" v="4525" actId="1076"/>
          <ac:spMkLst>
            <pc:docMk/>
            <pc:sldMk cId="2550921215" sldId="309"/>
            <ac:spMk id="10" creationId="{B4AFB91F-0C08-4903-B64A-7EA51E67D603}"/>
          </ac:spMkLst>
        </pc:spChg>
        <pc:picChg chg="del">
          <ac:chgData name="William Andrew Bulaquena" userId="7589f1e9-3d8e-44b6-a932-9f064c4bad2e" providerId="ADAL" clId="{A872EB69-50C0-4AA0-BE28-59981B90AD19}" dt="2022-04-29T06:24:05.398" v="4421" actId="478"/>
          <ac:picMkLst>
            <pc:docMk/>
            <pc:sldMk cId="2550921215" sldId="309"/>
            <ac:picMk id="3" creationId="{29AB5DFB-99E5-446B-9886-8055E63C6BED}"/>
          </ac:picMkLst>
        </pc:picChg>
      </pc:sldChg>
      <pc:sldChg chg="addSp modSp add del mod">
        <pc:chgData name="William Andrew Bulaquena" userId="7589f1e9-3d8e-44b6-a932-9f064c4bad2e" providerId="ADAL" clId="{A872EB69-50C0-4AA0-BE28-59981B90AD19}" dt="2022-04-29T07:03:51.955" v="4805" actId="47"/>
        <pc:sldMkLst>
          <pc:docMk/>
          <pc:sldMk cId="2811610989" sldId="310"/>
        </pc:sldMkLst>
        <pc:spChg chg="add mod">
          <ac:chgData name="William Andrew Bulaquena" userId="7589f1e9-3d8e-44b6-a932-9f064c4bad2e" providerId="ADAL" clId="{A872EB69-50C0-4AA0-BE28-59981B90AD19}" dt="2022-04-29T06:27:53.410" v="4606" actId="20577"/>
          <ac:spMkLst>
            <pc:docMk/>
            <pc:sldMk cId="2811610989" sldId="310"/>
            <ac:spMk id="4" creationId="{93A56B05-63AA-478C-BE93-A947C5A540B6}"/>
          </ac:spMkLst>
        </pc:spChg>
        <pc:spChg chg="add mod">
          <ac:chgData name="William Andrew Bulaquena" userId="7589f1e9-3d8e-44b6-a932-9f064c4bad2e" providerId="ADAL" clId="{A872EB69-50C0-4AA0-BE28-59981B90AD19}" dt="2022-04-29T06:28:01.370" v="4617" actId="20577"/>
          <ac:spMkLst>
            <pc:docMk/>
            <pc:sldMk cId="2811610989" sldId="310"/>
            <ac:spMk id="5" creationId="{71260D62-92FD-4F9F-AC41-165A6A341099}"/>
          </ac:spMkLst>
        </pc:spChg>
        <pc:spChg chg="add mod">
          <ac:chgData name="William Andrew Bulaquena" userId="7589f1e9-3d8e-44b6-a932-9f064c4bad2e" providerId="ADAL" clId="{A872EB69-50C0-4AA0-BE28-59981B90AD19}" dt="2022-04-29T06:28:07.973" v="4626" actId="20577"/>
          <ac:spMkLst>
            <pc:docMk/>
            <pc:sldMk cId="2811610989" sldId="310"/>
            <ac:spMk id="6" creationId="{7FD7D23E-5682-4566-9A87-A71B7B139EE5}"/>
          </ac:spMkLst>
        </pc:spChg>
        <pc:spChg chg="add mod">
          <ac:chgData name="William Andrew Bulaquena" userId="7589f1e9-3d8e-44b6-a932-9f064c4bad2e" providerId="ADAL" clId="{A872EB69-50C0-4AA0-BE28-59981B90AD19}" dt="2022-04-29T06:28:22.391" v="4645" actId="20577"/>
          <ac:spMkLst>
            <pc:docMk/>
            <pc:sldMk cId="2811610989" sldId="310"/>
            <ac:spMk id="7" creationId="{FD7C730D-5527-4DED-8233-8DE043FB3880}"/>
          </ac:spMkLst>
        </pc:spChg>
        <pc:spChg chg="mod">
          <ac:chgData name="William Andrew Bulaquena" userId="7589f1e9-3d8e-44b6-a932-9f064c4bad2e" providerId="ADAL" clId="{A872EB69-50C0-4AA0-BE28-59981B90AD19}" dt="2022-04-29T06:27:44.039" v="4594" actId="1076"/>
          <ac:spMkLst>
            <pc:docMk/>
            <pc:sldMk cId="2811610989" sldId="310"/>
            <ac:spMk id="8" creationId="{8846B21A-7950-457F-B319-CD9EF36CADA7}"/>
          </ac:spMkLst>
        </pc:spChg>
        <pc:spChg chg="add mod">
          <ac:chgData name="William Andrew Bulaquena" userId="7589f1e9-3d8e-44b6-a932-9f064c4bad2e" providerId="ADAL" clId="{A872EB69-50C0-4AA0-BE28-59981B90AD19}" dt="2022-04-29T06:28:25.050" v="4655" actId="20577"/>
          <ac:spMkLst>
            <pc:docMk/>
            <pc:sldMk cId="2811610989" sldId="310"/>
            <ac:spMk id="9" creationId="{9D2581C3-72CD-472D-9FFC-7595753887C4}"/>
          </ac:spMkLst>
        </pc:spChg>
        <pc:spChg chg="mod">
          <ac:chgData name="William Andrew Bulaquena" userId="7589f1e9-3d8e-44b6-a932-9f064c4bad2e" providerId="ADAL" clId="{A872EB69-50C0-4AA0-BE28-59981B90AD19}" dt="2022-04-29T06:44:18.749" v="4683" actId="14100"/>
          <ac:spMkLst>
            <pc:docMk/>
            <pc:sldMk cId="2811610989" sldId="310"/>
            <ac:spMk id="10" creationId="{B4AFB91F-0C08-4903-B64A-7EA51E67D603}"/>
          </ac:spMkLst>
        </pc:spChg>
      </pc:sldChg>
      <pc:sldChg chg="addSp delSp modSp add mod">
        <pc:chgData name="William Andrew Bulaquena" userId="7589f1e9-3d8e-44b6-a932-9f064c4bad2e" providerId="ADAL" clId="{A872EB69-50C0-4AA0-BE28-59981B90AD19}" dt="2022-04-29T07:03:34.013" v="4804" actId="1076"/>
        <pc:sldMkLst>
          <pc:docMk/>
          <pc:sldMk cId="1997010125" sldId="311"/>
        </pc:sldMkLst>
        <pc:spChg chg="add del">
          <ac:chgData name="William Andrew Bulaquena" userId="7589f1e9-3d8e-44b6-a932-9f064c4bad2e" providerId="ADAL" clId="{A872EB69-50C0-4AA0-BE28-59981B90AD19}" dt="2022-04-29T06:31:07.677" v="4658" actId="478"/>
          <ac:spMkLst>
            <pc:docMk/>
            <pc:sldMk cId="1997010125" sldId="311"/>
            <ac:spMk id="2" creationId="{14BD7A70-3DEB-4B99-9858-0340C9A56C1F}"/>
          </ac:spMkLst>
        </pc:spChg>
        <pc:spChg chg="add del mod">
          <ac:chgData name="William Andrew Bulaquena" userId="7589f1e9-3d8e-44b6-a932-9f064c4bad2e" providerId="ADAL" clId="{A872EB69-50C0-4AA0-BE28-59981B90AD19}" dt="2022-04-29T06:56:53.800" v="4714" actId="478"/>
          <ac:spMkLst>
            <pc:docMk/>
            <pc:sldMk cId="1997010125" sldId="311"/>
            <ac:spMk id="3" creationId="{03B605CB-C109-4F53-9EA9-2F1772121C0F}"/>
          </ac:spMkLst>
        </pc:spChg>
        <pc:spChg chg="mod">
          <ac:chgData name="William Andrew Bulaquena" userId="7589f1e9-3d8e-44b6-a932-9f064c4bad2e" providerId="ADAL" clId="{A872EB69-50C0-4AA0-BE28-59981B90AD19}" dt="2022-04-29T07:01:39.435" v="4781" actId="164"/>
          <ac:spMkLst>
            <pc:docMk/>
            <pc:sldMk cId="1997010125" sldId="311"/>
            <ac:spMk id="4" creationId="{93A56B05-63AA-478C-BE93-A947C5A540B6}"/>
          </ac:spMkLst>
        </pc:spChg>
        <pc:spChg chg="mod">
          <ac:chgData name="William Andrew Bulaquena" userId="7589f1e9-3d8e-44b6-a932-9f064c4bad2e" providerId="ADAL" clId="{A872EB69-50C0-4AA0-BE28-59981B90AD19}" dt="2022-04-29T07:00:44.956" v="4759" actId="164"/>
          <ac:spMkLst>
            <pc:docMk/>
            <pc:sldMk cId="1997010125" sldId="311"/>
            <ac:spMk id="5" creationId="{71260D62-92FD-4F9F-AC41-165A6A341099}"/>
          </ac:spMkLst>
        </pc:spChg>
        <pc:spChg chg="mod">
          <ac:chgData name="William Andrew Bulaquena" userId="7589f1e9-3d8e-44b6-a932-9f064c4bad2e" providerId="ADAL" clId="{A872EB69-50C0-4AA0-BE28-59981B90AD19}" dt="2022-04-29T07:01:22.062" v="4773" actId="164"/>
          <ac:spMkLst>
            <pc:docMk/>
            <pc:sldMk cId="1997010125" sldId="311"/>
            <ac:spMk id="6" creationId="{7FD7D23E-5682-4566-9A87-A71B7B139EE5}"/>
          </ac:spMkLst>
        </pc:spChg>
        <pc:spChg chg="add del mod">
          <ac:chgData name="William Andrew Bulaquena" userId="7589f1e9-3d8e-44b6-a932-9f064c4bad2e" providerId="ADAL" clId="{A872EB69-50C0-4AA0-BE28-59981B90AD19}" dt="2022-04-29T07:03:14.914" v="4801" actId="164"/>
          <ac:spMkLst>
            <pc:docMk/>
            <pc:sldMk cId="1997010125" sldId="311"/>
            <ac:spMk id="7" creationId="{FD7C730D-5527-4DED-8233-8DE043FB3880}"/>
          </ac:spMkLst>
        </pc:spChg>
        <pc:spChg chg="mod">
          <ac:chgData name="William Andrew Bulaquena" userId="7589f1e9-3d8e-44b6-a932-9f064c4bad2e" providerId="ADAL" clId="{A872EB69-50C0-4AA0-BE28-59981B90AD19}" dt="2022-04-29T06:58:11.243" v="4729" actId="208"/>
          <ac:spMkLst>
            <pc:docMk/>
            <pc:sldMk cId="1997010125" sldId="311"/>
            <ac:spMk id="8" creationId="{8846B21A-7950-457F-B319-CD9EF36CADA7}"/>
          </ac:spMkLst>
        </pc:spChg>
        <pc:spChg chg="mod">
          <ac:chgData name="William Andrew Bulaquena" userId="7589f1e9-3d8e-44b6-a932-9f064c4bad2e" providerId="ADAL" clId="{A872EB69-50C0-4AA0-BE28-59981B90AD19}" dt="2022-04-29T07:00:13.291" v="4749" actId="164"/>
          <ac:spMkLst>
            <pc:docMk/>
            <pc:sldMk cId="1997010125" sldId="311"/>
            <ac:spMk id="9" creationId="{9D2581C3-72CD-472D-9FFC-7595753887C4}"/>
          </ac:spMkLst>
        </pc:spChg>
        <pc:spChg chg="mod">
          <ac:chgData name="William Andrew Bulaquena" userId="7589f1e9-3d8e-44b6-a932-9f064c4bad2e" providerId="ADAL" clId="{A872EB69-50C0-4AA0-BE28-59981B90AD19}" dt="2022-04-29T07:02:28.862" v="4790" actId="1076"/>
          <ac:spMkLst>
            <pc:docMk/>
            <pc:sldMk cId="1997010125" sldId="311"/>
            <ac:spMk id="10" creationId="{B4AFB91F-0C08-4903-B64A-7EA51E67D603}"/>
          </ac:spMkLst>
        </pc:spChg>
        <pc:spChg chg="add mod">
          <ac:chgData name="William Andrew Bulaquena" userId="7589f1e9-3d8e-44b6-a932-9f064c4bad2e" providerId="ADAL" clId="{A872EB69-50C0-4AA0-BE28-59981B90AD19}" dt="2022-04-29T06:58:20.770" v="4730" actId="208"/>
          <ac:spMkLst>
            <pc:docMk/>
            <pc:sldMk cId="1997010125" sldId="311"/>
            <ac:spMk id="11" creationId="{6DFAEB3B-42AC-44A2-9A2A-AA8A3F134BF9}"/>
          </ac:spMkLst>
        </pc:spChg>
        <pc:spChg chg="del mod topLvl">
          <ac:chgData name="William Andrew Bulaquena" userId="7589f1e9-3d8e-44b6-a932-9f064c4bad2e" providerId="ADAL" clId="{A872EB69-50C0-4AA0-BE28-59981B90AD19}" dt="2022-04-29T06:57:55.965" v="4725" actId="478"/>
          <ac:spMkLst>
            <pc:docMk/>
            <pc:sldMk cId="1997010125" sldId="311"/>
            <ac:spMk id="14" creationId="{40527323-A1DC-40E0-9BCC-06F6D2A08462}"/>
          </ac:spMkLst>
        </pc:spChg>
        <pc:spChg chg="mod topLvl">
          <ac:chgData name="William Andrew Bulaquena" userId="7589f1e9-3d8e-44b6-a932-9f064c4bad2e" providerId="ADAL" clId="{A872EB69-50C0-4AA0-BE28-59981B90AD19}" dt="2022-04-29T07:03:14.914" v="4801" actId="164"/>
          <ac:spMkLst>
            <pc:docMk/>
            <pc:sldMk cId="1997010125" sldId="311"/>
            <ac:spMk id="15" creationId="{478EE64E-BE0B-428B-8284-B7CAFF85A161}"/>
          </ac:spMkLst>
        </pc:spChg>
        <pc:spChg chg="add mod">
          <ac:chgData name="William Andrew Bulaquena" userId="7589f1e9-3d8e-44b6-a932-9f064c4bad2e" providerId="ADAL" clId="{A872EB69-50C0-4AA0-BE28-59981B90AD19}" dt="2022-04-29T07:00:13.291" v="4749" actId="164"/>
          <ac:spMkLst>
            <pc:docMk/>
            <pc:sldMk cId="1997010125" sldId="311"/>
            <ac:spMk id="16" creationId="{BDF6FA49-F782-47A4-AE42-5C6E32F6B9B5}"/>
          </ac:spMkLst>
        </pc:spChg>
        <pc:spChg chg="add mod">
          <ac:chgData name="William Andrew Bulaquena" userId="7589f1e9-3d8e-44b6-a932-9f064c4bad2e" providerId="ADAL" clId="{A872EB69-50C0-4AA0-BE28-59981B90AD19}" dt="2022-04-29T07:00:44.956" v="4759" actId="164"/>
          <ac:spMkLst>
            <pc:docMk/>
            <pc:sldMk cId="1997010125" sldId="311"/>
            <ac:spMk id="18" creationId="{894615A6-B0C1-4602-B5B8-0C0B83BB4736}"/>
          </ac:spMkLst>
        </pc:spChg>
        <pc:spChg chg="add mod">
          <ac:chgData name="William Andrew Bulaquena" userId="7589f1e9-3d8e-44b6-a932-9f064c4bad2e" providerId="ADAL" clId="{A872EB69-50C0-4AA0-BE28-59981B90AD19}" dt="2022-04-29T07:01:22.062" v="4773" actId="164"/>
          <ac:spMkLst>
            <pc:docMk/>
            <pc:sldMk cId="1997010125" sldId="311"/>
            <ac:spMk id="20" creationId="{15F47EBC-B368-46DC-A6C6-B563870D9E48}"/>
          </ac:spMkLst>
        </pc:spChg>
        <pc:spChg chg="add mod">
          <ac:chgData name="William Andrew Bulaquena" userId="7589f1e9-3d8e-44b6-a932-9f064c4bad2e" providerId="ADAL" clId="{A872EB69-50C0-4AA0-BE28-59981B90AD19}" dt="2022-04-29T07:01:39.435" v="4781" actId="164"/>
          <ac:spMkLst>
            <pc:docMk/>
            <pc:sldMk cId="1997010125" sldId="311"/>
            <ac:spMk id="22" creationId="{5AD53257-8DF3-42AC-A1B3-76FEDB46157A}"/>
          </ac:spMkLst>
        </pc:spChg>
        <pc:grpChg chg="add mod">
          <ac:chgData name="William Andrew Bulaquena" userId="7589f1e9-3d8e-44b6-a932-9f064c4bad2e" providerId="ADAL" clId="{A872EB69-50C0-4AA0-BE28-59981B90AD19}" dt="2022-04-29T07:02:45.275" v="4796" actId="1076"/>
          <ac:grpSpMkLst>
            <pc:docMk/>
            <pc:sldMk cId="1997010125" sldId="311"/>
            <ac:grpSpMk id="12" creationId="{E440C0BC-39C0-4234-AE7F-3A93C5E737A4}"/>
          </ac:grpSpMkLst>
        </pc:grpChg>
        <pc:grpChg chg="add del mod">
          <ac:chgData name="William Andrew Bulaquena" userId="7589f1e9-3d8e-44b6-a932-9f064c4bad2e" providerId="ADAL" clId="{A872EB69-50C0-4AA0-BE28-59981B90AD19}" dt="2022-04-29T06:57:51.574" v="4723" actId="165"/>
          <ac:grpSpMkLst>
            <pc:docMk/>
            <pc:sldMk cId="1997010125" sldId="311"/>
            <ac:grpSpMk id="13" creationId="{54BE10D3-AE46-4A66-947F-D56ACBD52C72}"/>
          </ac:grpSpMkLst>
        </pc:grpChg>
        <pc:grpChg chg="add mod">
          <ac:chgData name="William Andrew Bulaquena" userId="7589f1e9-3d8e-44b6-a932-9f064c4bad2e" providerId="ADAL" clId="{A872EB69-50C0-4AA0-BE28-59981B90AD19}" dt="2022-04-29T07:03:34.013" v="4804" actId="1076"/>
          <ac:grpSpMkLst>
            <pc:docMk/>
            <pc:sldMk cId="1997010125" sldId="311"/>
            <ac:grpSpMk id="17" creationId="{E6698A21-803A-4F47-848C-97D5FA030323}"/>
          </ac:grpSpMkLst>
        </pc:grpChg>
        <pc:grpChg chg="add mod">
          <ac:chgData name="William Andrew Bulaquena" userId="7589f1e9-3d8e-44b6-a932-9f064c4bad2e" providerId="ADAL" clId="{A872EB69-50C0-4AA0-BE28-59981B90AD19}" dt="2022-04-29T07:02:49.102" v="4797" actId="1076"/>
          <ac:grpSpMkLst>
            <pc:docMk/>
            <pc:sldMk cId="1997010125" sldId="311"/>
            <ac:grpSpMk id="19" creationId="{9DFEF037-ED85-4583-838B-BB5F26A64ADA}"/>
          </ac:grpSpMkLst>
        </pc:grpChg>
        <pc:grpChg chg="add mod">
          <ac:chgData name="William Andrew Bulaquena" userId="7589f1e9-3d8e-44b6-a932-9f064c4bad2e" providerId="ADAL" clId="{A872EB69-50C0-4AA0-BE28-59981B90AD19}" dt="2022-04-29T07:03:00.577" v="4798" actId="1076"/>
          <ac:grpSpMkLst>
            <pc:docMk/>
            <pc:sldMk cId="1997010125" sldId="311"/>
            <ac:grpSpMk id="21" creationId="{683AE122-CFBD-4B88-B3F5-E7DC5BBE7DA5}"/>
          </ac:grpSpMkLst>
        </pc:grpChg>
        <pc:grpChg chg="add mod">
          <ac:chgData name="William Andrew Bulaquena" userId="7589f1e9-3d8e-44b6-a932-9f064c4bad2e" providerId="ADAL" clId="{A872EB69-50C0-4AA0-BE28-59981B90AD19}" dt="2022-04-29T07:02:43.269" v="4795" actId="1076"/>
          <ac:grpSpMkLst>
            <pc:docMk/>
            <pc:sldMk cId="1997010125" sldId="311"/>
            <ac:grpSpMk id="23" creationId="{374555EC-D975-4D4F-B3D7-AD9D7C8011BF}"/>
          </ac:grpSpMkLst>
        </pc:grpChg>
        <pc:grpChg chg="add mod">
          <ac:chgData name="William Andrew Bulaquena" userId="7589f1e9-3d8e-44b6-a932-9f064c4bad2e" providerId="ADAL" clId="{A872EB69-50C0-4AA0-BE28-59981B90AD19}" dt="2022-04-29T07:03:18.296" v="4802" actId="1076"/>
          <ac:grpSpMkLst>
            <pc:docMk/>
            <pc:sldMk cId="1997010125" sldId="311"/>
            <ac:grpSpMk id="24" creationId="{3EB28245-E4CF-4F2A-BBEB-F43674EBB246}"/>
          </ac:grpSpMkLst>
        </pc:grpChg>
      </pc:sldChg>
      <pc:sldChg chg="addSp delSp modSp add mod">
        <pc:chgData name="William Andrew Bulaquena" userId="7589f1e9-3d8e-44b6-a932-9f064c4bad2e" providerId="ADAL" clId="{A872EB69-50C0-4AA0-BE28-59981B90AD19}" dt="2022-04-29T07:23:59.262" v="5332" actId="1076"/>
        <pc:sldMkLst>
          <pc:docMk/>
          <pc:sldMk cId="1998762562" sldId="312"/>
        </pc:sldMkLst>
        <pc:spChg chg="mod">
          <ac:chgData name="William Andrew Bulaquena" userId="7589f1e9-3d8e-44b6-a932-9f064c4bad2e" providerId="ADAL" clId="{A872EB69-50C0-4AA0-BE28-59981B90AD19}" dt="2022-04-29T07:11:41.158" v="4907" actId="1076"/>
          <ac:spMkLst>
            <pc:docMk/>
            <pc:sldMk cId="1998762562" sldId="312"/>
            <ac:spMk id="8" creationId="{8846B21A-7950-457F-B319-CD9EF36CADA7}"/>
          </ac:spMkLst>
        </pc:spChg>
        <pc:spChg chg="mod">
          <ac:chgData name="William Andrew Bulaquena" userId="7589f1e9-3d8e-44b6-a932-9f064c4bad2e" providerId="ADAL" clId="{A872EB69-50C0-4AA0-BE28-59981B90AD19}" dt="2022-04-29T07:04:19.136" v="4817" actId="1076"/>
          <ac:spMkLst>
            <pc:docMk/>
            <pc:sldMk cId="1998762562" sldId="312"/>
            <ac:spMk id="10" creationId="{B4AFB91F-0C08-4903-B64A-7EA51E67D603}"/>
          </ac:spMkLst>
        </pc:spChg>
        <pc:grpChg chg="add mod">
          <ac:chgData name="William Andrew Bulaquena" userId="7589f1e9-3d8e-44b6-a932-9f064c4bad2e" providerId="ADAL" clId="{A872EB69-50C0-4AA0-BE28-59981B90AD19}" dt="2022-04-29T07:23:59.262" v="5332" actId="1076"/>
          <ac:grpSpMkLst>
            <pc:docMk/>
            <pc:sldMk cId="1998762562" sldId="312"/>
            <ac:grpSpMk id="11" creationId="{0919538B-2D4D-404A-9488-A93689C8183E}"/>
          </ac:grpSpMkLst>
        </pc:grpChg>
        <pc:picChg chg="add mod modCrop">
          <ac:chgData name="William Andrew Bulaquena" userId="7589f1e9-3d8e-44b6-a932-9f064c4bad2e" providerId="ADAL" clId="{A872EB69-50C0-4AA0-BE28-59981B90AD19}" dt="2022-04-29T07:11:13.447" v="4893" actId="164"/>
          <ac:picMkLst>
            <pc:docMk/>
            <pc:sldMk cId="1998762562" sldId="312"/>
            <ac:picMk id="3" creationId="{407651E2-330D-497E-950F-F54DFA91E8BB}"/>
          </ac:picMkLst>
        </pc:picChg>
        <pc:picChg chg="add mod">
          <ac:chgData name="William Andrew Bulaquena" userId="7589f1e9-3d8e-44b6-a932-9f064c4bad2e" providerId="ADAL" clId="{A872EB69-50C0-4AA0-BE28-59981B90AD19}" dt="2022-04-29T07:11:13.447" v="4893" actId="164"/>
          <ac:picMkLst>
            <pc:docMk/>
            <pc:sldMk cId="1998762562" sldId="312"/>
            <ac:picMk id="5" creationId="{6DD9DBA3-6ADA-4E2F-A384-8F37BB0ABE9B}"/>
          </ac:picMkLst>
        </pc:picChg>
        <pc:cxnChg chg="add del mod">
          <ac:chgData name="William Andrew Bulaquena" userId="7589f1e9-3d8e-44b6-a932-9f064c4bad2e" providerId="ADAL" clId="{A872EB69-50C0-4AA0-BE28-59981B90AD19}" dt="2022-04-29T07:11:09.550" v="4892" actId="478"/>
          <ac:cxnSpMkLst>
            <pc:docMk/>
            <pc:sldMk cId="1998762562" sldId="312"/>
            <ac:cxnSpMk id="7" creationId="{6A6A805D-5751-4A27-92FB-8AAD03C883AF}"/>
          </ac:cxnSpMkLst>
        </pc:cxnChg>
      </pc:sldChg>
      <pc:sldChg chg="addSp delSp modSp add mod">
        <pc:chgData name="William Andrew Bulaquena" userId="7589f1e9-3d8e-44b6-a932-9f064c4bad2e" providerId="ADAL" clId="{A872EB69-50C0-4AA0-BE28-59981B90AD19}" dt="2022-04-29T07:23:51.926" v="5330" actId="1076"/>
        <pc:sldMkLst>
          <pc:docMk/>
          <pc:sldMk cId="967099292" sldId="313"/>
        </pc:sldMkLst>
        <pc:spChg chg="mod">
          <ac:chgData name="William Andrew Bulaquena" userId="7589f1e9-3d8e-44b6-a932-9f064c4bad2e" providerId="ADAL" clId="{A872EB69-50C0-4AA0-BE28-59981B90AD19}" dt="2022-04-29T07:18:50.945" v="5136" actId="20577"/>
          <ac:spMkLst>
            <pc:docMk/>
            <pc:sldMk cId="967099292" sldId="313"/>
            <ac:spMk id="8" creationId="{8846B21A-7950-457F-B319-CD9EF36CADA7}"/>
          </ac:spMkLst>
        </pc:spChg>
        <pc:spChg chg="mod">
          <ac:chgData name="William Andrew Bulaquena" userId="7589f1e9-3d8e-44b6-a932-9f064c4bad2e" providerId="ADAL" clId="{A872EB69-50C0-4AA0-BE28-59981B90AD19}" dt="2022-04-29T07:11:54.677" v="4919" actId="20577"/>
          <ac:spMkLst>
            <pc:docMk/>
            <pc:sldMk cId="967099292" sldId="313"/>
            <ac:spMk id="10" creationId="{B4AFB91F-0C08-4903-B64A-7EA51E67D603}"/>
          </ac:spMkLst>
        </pc:spChg>
        <pc:grpChg chg="del">
          <ac:chgData name="William Andrew Bulaquena" userId="7589f1e9-3d8e-44b6-a932-9f064c4bad2e" providerId="ADAL" clId="{A872EB69-50C0-4AA0-BE28-59981B90AD19}" dt="2022-04-29T07:12:23.206" v="4920" actId="478"/>
          <ac:grpSpMkLst>
            <pc:docMk/>
            <pc:sldMk cId="967099292" sldId="313"/>
            <ac:grpSpMk id="11" creationId="{0919538B-2D4D-404A-9488-A93689C8183E}"/>
          </ac:grpSpMkLst>
        </pc:grpChg>
        <pc:grpChg chg="add mod">
          <ac:chgData name="William Andrew Bulaquena" userId="7589f1e9-3d8e-44b6-a932-9f064c4bad2e" providerId="ADAL" clId="{A872EB69-50C0-4AA0-BE28-59981B90AD19}" dt="2022-04-29T07:23:51.926" v="5330" actId="1076"/>
          <ac:grpSpMkLst>
            <pc:docMk/>
            <pc:sldMk cId="967099292" sldId="313"/>
            <ac:grpSpMk id="13" creationId="{FBB56C1B-5C52-4731-8589-D25293F12D4D}"/>
          </ac:grpSpMkLst>
        </pc:grpChg>
        <pc:picChg chg="add mod">
          <ac:chgData name="William Andrew Bulaquena" userId="7589f1e9-3d8e-44b6-a932-9f064c4bad2e" providerId="ADAL" clId="{A872EB69-50C0-4AA0-BE28-59981B90AD19}" dt="2022-04-29T07:15:07.939" v="4967" actId="164"/>
          <ac:picMkLst>
            <pc:docMk/>
            <pc:sldMk cId="967099292" sldId="313"/>
            <ac:picMk id="4" creationId="{90476E1B-1DBD-4F3E-B86E-AFAD41E53DE5}"/>
          </ac:picMkLst>
        </pc:picChg>
        <pc:picChg chg="add mod modCrop">
          <ac:chgData name="William Andrew Bulaquena" userId="7589f1e9-3d8e-44b6-a932-9f064c4bad2e" providerId="ADAL" clId="{A872EB69-50C0-4AA0-BE28-59981B90AD19}" dt="2022-04-29T07:15:07.939" v="4967" actId="164"/>
          <ac:picMkLst>
            <pc:docMk/>
            <pc:sldMk cId="967099292" sldId="313"/>
            <ac:picMk id="7" creationId="{0A302D3B-F99B-474D-8EED-DF8D7F44DC69}"/>
          </ac:picMkLst>
        </pc:picChg>
        <pc:cxnChg chg="add del mod">
          <ac:chgData name="William Andrew Bulaquena" userId="7589f1e9-3d8e-44b6-a932-9f064c4bad2e" providerId="ADAL" clId="{A872EB69-50C0-4AA0-BE28-59981B90AD19}" dt="2022-04-29T07:14:24.626" v="4966" actId="478"/>
          <ac:cxnSpMkLst>
            <pc:docMk/>
            <pc:sldMk cId="967099292" sldId="313"/>
            <ac:cxnSpMk id="12" creationId="{A84F6E2C-72EF-4854-B878-CA8D4A70733B}"/>
          </ac:cxnSpMkLst>
        </pc:cxnChg>
      </pc:sldChg>
      <pc:sldChg chg="add del">
        <pc:chgData name="William Andrew Bulaquena" userId="7589f1e9-3d8e-44b6-a932-9f064c4bad2e" providerId="ADAL" clId="{A872EB69-50C0-4AA0-BE28-59981B90AD19}" dt="2022-04-29T07:11:46.822" v="4908" actId="47"/>
        <pc:sldMkLst>
          <pc:docMk/>
          <pc:sldMk cId="4077748306" sldId="313"/>
        </pc:sldMkLst>
      </pc:sldChg>
      <pc:sldChg chg="addSp delSp modSp add mod">
        <pc:chgData name="William Andrew Bulaquena" userId="7589f1e9-3d8e-44b6-a932-9f064c4bad2e" providerId="ADAL" clId="{A872EB69-50C0-4AA0-BE28-59981B90AD19}" dt="2022-04-29T07:23:36.402" v="5327" actId="20577"/>
        <pc:sldMkLst>
          <pc:docMk/>
          <pc:sldMk cId="2417005988" sldId="314"/>
        </pc:sldMkLst>
        <pc:spChg chg="mod">
          <ac:chgData name="William Andrew Bulaquena" userId="7589f1e9-3d8e-44b6-a932-9f064c4bad2e" providerId="ADAL" clId="{A872EB69-50C0-4AA0-BE28-59981B90AD19}" dt="2022-04-29T07:23:36.402" v="5327" actId="20577"/>
          <ac:spMkLst>
            <pc:docMk/>
            <pc:sldMk cId="2417005988" sldId="314"/>
            <ac:spMk id="8" creationId="{8846B21A-7950-457F-B319-CD9EF36CADA7}"/>
          </ac:spMkLst>
        </pc:spChg>
        <pc:spChg chg="mod">
          <ac:chgData name="William Andrew Bulaquena" userId="7589f1e9-3d8e-44b6-a932-9f064c4bad2e" providerId="ADAL" clId="{A872EB69-50C0-4AA0-BE28-59981B90AD19}" dt="2022-04-29T07:19:01.787" v="5146" actId="20577"/>
          <ac:spMkLst>
            <pc:docMk/>
            <pc:sldMk cId="2417005988" sldId="314"/>
            <ac:spMk id="10" creationId="{B4AFB91F-0C08-4903-B64A-7EA51E67D603}"/>
          </ac:spMkLst>
        </pc:spChg>
        <pc:grpChg chg="add mod">
          <ac:chgData name="William Andrew Bulaquena" userId="7589f1e9-3d8e-44b6-a932-9f064c4bad2e" providerId="ADAL" clId="{A872EB69-50C0-4AA0-BE28-59981B90AD19}" dt="2022-04-29T07:23:31.183" v="5323" actId="1037"/>
          <ac:grpSpMkLst>
            <pc:docMk/>
            <pc:sldMk cId="2417005988" sldId="314"/>
            <ac:grpSpMk id="12" creationId="{0BB9E3A5-4F6B-49EF-B9C9-379490F4F05B}"/>
          </ac:grpSpMkLst>
        </pc:grpChg>
        <pc:grpChg chg="del">
          <ac:chgData name="William Andrew Bulaquena" userId="7589f1e9-3d8e-44b6-a932-9f064c4bad2e" providerId="ADAL" clId="{A872EB69-50C0-4AA0-BE28-59981B90AD19}" dt="2022-04-29T07:19:48.292" v="5147" actId="478"/>
          <ac:grpSpMkLst>
            <pc:docMk/>
            <pc:sldMk cId="2417005988" sldId="314"/>
            <ac:grpSpMk id="13" creationId="{FBB56C1B-5C52-4731-8589-D25293F12D4D}"/>
          </ac:grpSpMkLst>
        </pc:grpChg>
        <pc:picChg chg="add mod">
          <ac:chgData name="William Andrew Bulaquena" userId="7589f1e9-3d8e-44b6-a932-9f064c4bad2e" providerId="ADAL" clId="{A872EB69-50C0-4AA0-BE28-59981B90AD19}" dt="2022-04-29T07:23:22.534" v="5299" actId="164"/>
          <ac:picMkLst>
            <pc:docMk/>
            <pc:sldMk cId="2417005988" sldId="314"/>
            <ac:picMk id="3" creationId="{B2BFF51B-6AFF-497D-97D6-5FF1FEFFF480}"/>
          </ac:picMkLst>
        </pc:picChg>
        <pc:picChg chg="add mod modCrop">
          <ac:chgData name="William Andrew Bulaquena" userId="7589f1e9-3d8e-44b6-a932-9f064c4bad2e" providerId="ADAL" clId="{A872EB69-50C0-4AA0-BE28-59981B90AD19}" dt="2022-04-29T07:23:22.534" v="5299" actId="164"/>
          <ac:picMkLst>
            <pc:docMk/>
            <pc:sldMk cId="2417005988" sldId="314"/>
            <ac:picMk id="6" creationId="{3689C87C-E464-449B-97EB-30DA33F36939}"/>
          </ac:picMkLst>
        </pc:picChg>
        <pc:cxnChg chg="add del mod">
          <ac:chgData name="William Andrew Bulaquena" userId="7589f1e9-3d8e-44b6-a932-9f064c4bad2e" providerId="ADAL" clId="{A872EB69-50C0-4AA0-BE28-59981B90AD19}" dt="2022-04-29T07:23:18.036" v="5298" actId="478"/>
          <ac:cxnSpMkLst>
            <pc:docMk/>
            <pc:sldMk cId="2417005988" sldId="314"/>
            <ac:cxnSpMk id="11" creationId="{0DE3A673-C969-4970-A289-159A32AB5FE9}"/>
          </ac:cxnSpMkLst>
        </pc:cxnChg>
      </pc:sldChg>
      <pc:sldChg chg="addSp delSp modSp add mod">
        <pc:chgData name="William Andrew Bulaquena" userId="7589f1e9-3d8e-44b6-a932-9f064c4bad2e" providerId="ADAL" clId="{A872EB69-50C0-4AA0-BE28-59981B90AD19}" dt="2022-04-29T07:51:41.248" v="5513" actId="14100"/>
        <pc:sldMkLst>
          <pc:docMk/>
          <pc:sldMk cId="2111486709" sldId="315"/>
        </pc:sldMkLst>
        <pc:spChg chg="mod">
          <ac:chgData name="William Andrew Bulaquena" userId="7589f1e9-3d8e-44b6-a932-9f064c4bad2e" providerId="ADAL" clId="{A872EB69-50C0-4AA0-BE28-59981B90AD19}" dt="2022-04-29T07:51:41.248" v="5513" actId="14100"/>
          <ac:spMkLst>
            <pc:docMk/>
            <pc:sldMk cId="2111486709" sldId="315"/>
            <ac:spMk id="8" creationId="{8846B21A-7950-457F-B319-CD9EF36CADA7}"/>
          </ac:spMkLst>
        </pc:spChg>
        <pc:spChg chg="mod">
          <ac:chgData name="William Andrew Bulaquena" userId="7589f1e9-3d8e-44b6-a932-9f064c4bad2e" providerId="ADAL" clId="{A872EB69-50C0-4AA0-BE28-59981B90AD19}" dt="2022-04-29T07:24:28.651" v="5335" actId="20577"/>
          <ac:spMkLst>
            <pc:docMk/>
            <pc:sldMk cId="2111486709" sldId="315"/>
            <ac:spMk id="10" creationId="{B4AFB91F-0C08-4903-B64A-7EA51E67D603}"/>
          </ac:spMkLst>
        </pc:spChg>
        <pc:grpChg chg="del">
          <ac:chgData name="William Andrew Bulaquena" userId="7589f1e9-3d8e-44b6-a932-9f064c4bad2e" providerId="ADAL" clId="{A872EB69-50C0-4AA0-BE28-59981B90AD19}" dt="2022-04-29T07:25:55.527" v="5400" actId="478"/>
          <ac:grpSpMkLst>
            <pc:docMk/>
            <pc:sldMk cId="2111486709" sldId="315"/>
            <ac:grpSpMk id="12" creationId="{0BB9E3A5-4F6B-49EF-B9C9-379490F4F05B}"/>
          </ac:grpSpMkLst>
        </pc:grpChg>
        <pc:grpChg chg="add mod">
          <ac:chgData name="William Andrew Bulaquena" userId="7589f1e9-3d8e-44b6-a932-9f064c4bad2e" providerId="ADAL" clId="{A872EB69-50C0-4AA0-BE28-59981B90AD19}" dt="2022-04-29T07:50:10.414" v="5493" actId="1037"/>
          <ac:grpSpMkLst>
            <pc:docMk/>
            <pc:sldMk cId="2111486709" sldId="315"/>
            <ac:grpSpMk id="15" creationId="{71081CBB-AC4E-49AD-AB7B-E6D0509B6871}"/>
          </ac:grpSpMkLst>
        </pc:grpChg>
        <pc:picChg chg="add mod">
          <ac:chgData name="William Andrew Bulaquena" userId="7589f1e9-3d8e-44b6-a932-9f064c4bad2e" providerId="ADAL" clId="{A872EB69-50C0-4AA0-BE28-59981B90AD19}" dt="2022-04-29T07:50:06.948" v="5490" actId="164"/>
          <ac:picMkLst>
            <pc:docMk/>
            <pc:sldMk cId="2111486709" sldId="315"/>
            <ac:picMk id="4" creationId="{78B39F84-2478-4999-BCCA-2CFDEF533A57}"/>
          </ac:picMkLst>
        </pc:picChg>
        <pc:picChg chg="add mod">
          <ac:chgData name="William Andrew Bulaquena" userId="7589f1e9-3d8e-44b6-a932-9f064c4bad2e" providerId="ADAL" clId="{A872EB69-50C0-4AA0-BE28-59981B90AD19}" dt="2022-04-29T07:50:06.948" v="5490" actId="164"/>
          <ac:picMkLst>
            <pc:docMk/>
            <pc:sldMk cId="2111486709" sldId="315"/>
            <ac:picMk id="7" creationId="{E379B9F9-BEC4-483B-B72B-01FDD62D4DC8}"/>
          </ac:picMkLst>
        </pc:picChg>
        <pc:cxnChg chg="add del mod">
          <ac:chgData name="William Andrew Bulaquena" userId="7589f1e9-3d8e-44b6-a932-9f064c4bad2e" providerId="ADAL" clId="{A872EB69-50C0-4AA0-BE28-59981B90AD19}" dt="2022-04-29T07:28:01.960" v="5470" actId="478"/>
          <ac:cxnSpMkLst>
            <pc:docMk/>
            <pc:sldMk cId="2111486709" sldId="315"/>
            <ac:cxnSpMk id="11" creationId="{74EE1753-39BE-4A25-B0EF-655595F07285}"/>
          </ac:cxnSpMkLst>
        </pc:cxnChg>
        <pc:cxnChg chg="add del mod">
          <ac:chgData name="William Andrew Bulaquena" userId="7589f1e9-3d8e-44b6-a932-9f064c4bad2e" providerId="ADAL" clId="{A872EB69-50C0-4AA0-BE28-59981B90AD19}" dt="2022-04-29T07:49:58.945" v="5489" actId="478"/>
          <ac:cxnSpMkLst>
            <pc:docMk/>
            <pc:sldMk cId="2111486709" sldId="315"/>
            <ac:cxnSpMk id="14" creationId="{809F141A-7BFE-4E17-9E65-25A2686D093C}"/>
          </ac:cxnSpMkLst>
        </pc:cxnChg>
      </pc:sldChg>
      <pc:sldChg chg="addSp delSp modSp add mod">
        <pc:chgData name="William Andrew Bulaquena" userId="7589f1e9-3d8e-44b6-a932-9f064c4bad2e" providerId="ADAL" clId="{A872EB69-50C0-4AA0-BE28-59981B90AD19}" dt="2022-04-29T07:58:04.664" v="5572" actId="14100"/>
        <pc:sldMkLst>
          <pc:docMk/>
          <pc:sldMk cId="2000722188" sldId="316"/>
        </pc:sldMkLst>
        <pc:spChg chg="mod">
          <ac:chgData name="William Andrew Bulaquena" userId="7589f1e9-3d8e-44b6-a932-9f064c4bad2e" providerId="ADAL" clId="{A872EB69-50C0-4AA0-BE28-59981B90AD19}" dt="2022-04-29T07:57:45.392" v="5567" actId="14100"/>
          <ac:spMkLst>
            <pc:docMk/>
            <pc:sldMk cId="2000722188" sldId="316"/>
            <ac:spMk id="8" creationId="{8846B21A-7950-457F-B319-CD9EF36CADA7}"/>
          </ac:spMkLst>
        </pc:spChg>
        <pc:spChg chg="mod">
          <ac:chgData name="William Andrew Bulaquena" userId="7589f1e9-3d8e-44b6-a932-9f064c4bad2e" providerId="ADAL" clId="{A872EB69-50C0-4AA0-BE28-59981B90AD19}" dt="2022-04-29T07:51:31.666" v="5510" actId="20577"/>
          <ac:spMkLst>
            <pc:docMk/>
            <pc:sldMk cId="2000722188" sldId="316"/>
            <ac:spMk id="10" creationId="{B4AFB91F-0C08-4903-B64A-7EA51E67D603}"/>
          </ac:spMkLst>
        </pc:spChg>
        <pc:grpChg chg="del">
          <ac:chgData name="William Andrew Bulaquena" userId="7589f1e9-3d8e-44b6-a932-9f064c4bad2e" providerId="ADAL" clId="{A872EB69-50C0-4AA0-BE28-59981B90AD19}" dt="2022-04-29T07:52:46.962" v="5514" actId="478"/>
          <ac:grpSpMkLst>
            <pc:docMk/>
            <pc:sldMk cId="2000722188" sldId="316"/>
            <ac:grpSpMk id="15" creationId="{71081CBB-AC4E-49AD-AB7B-E6D0509B6871}"/>
          </ac:grpSpMkLst>
        </pc:grpChg>
        <pc:picChg chg="add del mod">
          <ac:chgData name="William Andrew Bulaquena" userId="7589f1e9-3d8e-44b6-a932-9f064c4bad2e" providerId="ADAL" clId="{A872EB69-50C0-4AA0-BE28-59981B90AD19}" dt="2022-04-29T07:53:11.476" v="5517" actId="478"/>
          <ac:picMkLst>
            <pc:docMk/>
            <pc:sldMk cId="2000722188" sldId="316"/>
            <ac:picMk id="3" creationId="{17920332-0A6A-4B19-82DF-6043515BC913}"/>
          </ac:picMkLst>
        </pc:picChg>
        <pc:picChg chg="add mod">
          <ac:chgData name="William Andrew Bulaquena" userId="7589f1e9-3d8e-44b6-a932-9f064c4bad2e" providerId="ADAL" clId="{A872EB69-50C0-4AA0-BE28-59981B90AD19}" dt="2022-04-29T07:57:50.058" v="5568" actId="14100"/>
          <ac:picMkLst>
            <pc:docMk/>
            <pc:sldMk cId="2000722188" sldId="316"/>
            <ac:picMk id="6" creationId="{D0183F9B-FE58-4A6A-A204-097AF447B37B}"/>
          </ac:picMkLst>
        </pc:picChg>
        <pc:picChg chg="add mod ord">
          <ac:chgData name="William Andrew Bulaquena" userId="7589f1e9-3d8e-44b6-a932-9f064c4bad2e" providerId="ADAL" clId="{A872EB69-50C0-4AA0-BE28-59981B90AD19}" dt="2022-04-29T07:58:04.664" v="5572" actId="14100"/>
          <ac:picMkLst>
            <pc:docMk/>
            <pc:sldMk cId="2000722188" sldId="316"/>
            <ac:picMk id="11" creationId="{13373534-895C-44C2-88C4-391AFEE24DAE}"/>
          </ac:picMkLst>
        </pc:picChg>
      </pc:sldChg>
      <pc:sldChg chg="mod modShow">
        <pc:chgData name="William Andrew Bulaquena" userId="7589f1e9-3d8e-44b6-a932-9f064c4bad2e" providerId="ADAL" clId="{A872EB69-50C0-4AA0-BE28-59981B90AD19}" dt="2022-06-15T01:39:14.960" v="5573" actId="729"/>
        <pc:sldMkLst>
          <pc:docMk/>
          <pc:sldMk cId="2843465021" sldId="436"/>
        </pc:sldMkLst>
      </pc:sldChg>
      <pc:sldChg chg="mod modShow">
        <pc:chgData name="William Andrew Bulaquena" userId="7589f1e9-3d8e-44b6-a932-9f064c4bad2e" providerId="ADAL" clId="{A872EB69-50C0-4AA0-BE28-59981B90AD19}" dt="2022-06-15T01:39:14.960" v="5573" actId="729"/>
        <pc:sldMkLst>
          <pc:docMk/>
          <pc:sldMk cId="1811534163" sldId="437"/>
        </pc:sldMkLst>
      </pc:sldChg>
      <pc:sldChg chg="mod modShow">
        <pc:chgData name="William Andrew Bulaquena" userId="7589f1e9-3d8e-44b6-a932-9f064c4bad2e" providerId="ADAL" clId="{A872EB69-50C0-4AA0-BE28-59981B90AD19}" dt="2022-06-15T01:39:14.960" v="5573" actId="729"/>
        <pc:sldMkLst>
          <pc:docMk/>
          <pc:sldMk cId="1209612281" sldId="439"/>
        </pc:sldMkLst>
      </pc:sldChg>
      <pc:sldChg chg="mod modShow">
        <pc:chgData name="William Andrew Bulaquena" userId="7589f1e9-3d8e-44b6-a932-9f064c4bad2e" providerId="ADAL" clId="{A872EB69-50C0-4AA0-BE28-59981B90AD19}" dt="2022-06-15T01:39:14.960" v="5573" actId="729"/>
        <pc:sldMkLst>
          <pc:docMk/>
          <pc:sldMk cId="1424023404" sldId="440"/>
        </pc:sldMkLst>
      </pc:sldChg>
      <pc:sldChg chg="mod modShow">
        <pc:chgData name="William Andrew Bulaquena" userId="7589f1e9-3d8e-44b6-a932-9f064c4bad2e" providerId="ADAL" clId="{A872EB69-50C0-4AA0-BE28-59981B90AD19}" dt="2022-06-15T02:09:18.414" v="5579" actId="729"/>
        <pc:sldMkLst>
          <pc:docMk/>
          <pc:sldMk cId="126509080" sldId="441"/>
        </pc:sldMkLst>
      </pc:sldChg>
      <pc:sldChg chg="mod modShow">
        <pc:chgData name="William Andrew Bulaquena" userId="7589f1e9-3d8e-44b6-a932-9f064c4bad2e" providerId="ADAL" clId="{A872EB69-50C0-4AA0-BE28-59981B90AD19}" dt="2022-06-15T01:39:14.960" v="5573" actId="729"/>
        <pc:sldMkLst>
          <pc:docMk/>
          <pc:sldMk cId="454153532" sldId="442"/>
        </pc:sldMkLst>
      </pc:sldChg>
      <pc:sldChg chg="modNotesTx">
        <pc:chgData name="William Andrew Bulaquena" userId="7589f1e9-3d8e-44b6-a932-9f064c4bad2e" providerId="ADAL" clId="{A872EB69-50C0-4AA0-BE28-59981B90AD19}" dt="2022-06-15T02:32:44.628" v="5665" actId="20577"/>
        <pc:sldMkLst>
          <pc:docMk/>
          <pc:sldMk cId="3072688644" sldId="566"/>
        </pc:sldMkLst>
      </pc:sldChg>
      <pc:sldChg chg="new del">
        <pc:chgData name="William Andrew Bulaquena" userId="7589f1e9-3d8e-44b6-a932-9f064c4bad2e" providerId="ADAL" clId="{A872EB69-50C0-4AA0-BE28-59981B90AD19}" dt="2022-06-15T02:09:16.421" v="5578" actId="2696"/>
        <pc:sldMkLst>
          <pc:docMk/>
          <pc:sldMk cId="3112760267" sldId="568"/>
        </pc:sldMkLst>
      </pc:sldChg>
    </pc:docChg>
  </pc:docChgLst>
  <pc:docChgLst>
    <pc:chgData name="William Andrew Bulaquena" userId="7589f1e9-3d8e-44b6-a932-9f064c4bad2e" providerId="ADAL" clId="{6397FFE5-6D45-40BD-959F-C415B429EB71}"/>
    <pc:docChg chg="modSld">
      <pc:chgData name="William Andrew Bulaquena" userId="7589f1e9-3d8e-44b6-a932-9f064c4bad2e" providerId="ADAL" clId="{6397FFE5-6D45-40BD-959F-C415B429EB71}" dt="2022-06-16T02:50:39.339" v="0" actId="729"/>
      <pc:docMkLst>
        <pc:docMk/>
      </pc:docMkLst>
      <pc:sldChg chg="mod modShow">
        <pc:chgData name="William Andrew Bulaquena" userId="7589f1e9-3d8e-44b6-a932-9f064c4bad2e" providerId="ADAL" clId="{6397FFE5-6D45-40BD-959F-C415B429EB71}" dt="2022-06-16T02:50:39.339" v="0" actId="729"/>
        <pc:sldMkLst>
          <pc:docMk/>
          <pc:sldMk cId="2843465021" sldId="436"/>
        </pc:sldMkLst>
      </pc:sldChg>
      <pc:sldChg chg="mod modShow">
        <pc:chgData name="William Andrew Bulaquena" userId="7589f1e9-3d8e-44b6-a932-9f064c4bad2e" providerId="ADAL" clId="{6397FFE5-6D45-40BD-959F-C415B429EB71}" dt="2022-06-16T02:50:39.339" v="0" actId="729"/>
        <pc:sldMkLst>
          <pc:docMk/>
          <pc:sldMk cId="1811534163" sldId="437"/>
        </pc:sldMkLst>
      </pc:sldChg>
      <pc:sldChg chg="mod modShow">
        <pc:chgData name="William Andrew Bulaquena" userId="7589f1e9-3d8e-44b6-a932-9f064c4bad2e" providerId="ADAL" clId="{6397FFE5-6D45-40BD-959F-C415B429EB71}" dt="2022-06-16T02:50:39.339" v="0" actId="729"/>
        <pc:sldMkLst>
          <pc:docMk/>
          <pc:sldMk cId="1209612281" sldId="439"/>
        </pc:sldMkLst>
      </pc:sldChg>
      <pc:sldChg chg="mod modShow">
        <pc:chgData name="William Andrew Bulaquena" userId="7589f1e9-3d8e-44b6-a932-9f064c4bad2e" providerId="ADAL" clId="{6397FFE5-6D45-40BD-959F-C415B429EB71}" dt="2022-06-16T02:50:39.339" v="0" actId="729"/>
        <pc:sldMkLst>
          <pc:docMk/>
          <pc:sldMk cId="1424023404" sldId="440"/>
        </pc:sldMkLst>
      </pc:sldChg>
      <pc:sldChg chg="mod modShow">
        <pc:chgData name="William Andrew Bulaquena" userId="7589f1e9-3d8e-44b6-a932-9f064c4bad2e" providerId="ADAL" clId="{6397FFE5-6D45-40BD-959F-C415B429EB71}" dt="2022-06-16T02:50:39.339" v="0" actId="729"/>
        <pc:sldMkLst>
          <pc:docMk/>
          <pc:sldMk cId="126509080" sldId="441"/>
        </pc:sldMkLst>
      </pc:sldChg>
      <pc:sldChg chg="mod modShow">
        <pc:chgData name="William Andrew Bulaquena" userId="7589f1e9-3d8e-44b6-a932-9f064c4bad2e" providerId="ADAL" clId="{6397FFE5-6D45-40BD-959F-C415B429EB71}" dt="2022-06-16T02:50:39.339" v="0" actId="729"/>
        <pc:sldMkLst>
          <pc:docMk/>
          <pc:sldMk cId="454153532" sldId="442"/>
        </pc:sldMkLst>
      </pc:sldChg>
    </pc:docChg>
  </pc:docChgLst>
  <pc:docChgLst>
    <pc:chgData name="William Andrew Bulaquena" userId="7589f1e9-3d8e-44b6-a932-9f064c4bad2e" providerId="ADAL" clId="{0AEAC2DF-13B1-4750-B9AA-5197DFADC023}"/>
    <pc:docChg chg="undo redo custSel addSld delSld modSld sldOrd modMainMaster">
      <pc:chgData name="William Andrew Bulaquena" userId="7589f1e9-3d8e-44b6-a932-9f064c4bad2e" providerId="ADAL" clId="{0AEAC2DF-13B1-4750-B9AA-5197DFADC023}" dt="2022-05-29T18:18:32.291" v="34029" actId="1076"/>
      <pc:docMkLst>
        <pc:docMk/>
      </pc:docMkLst>
      <pc:sldChg chg="modSp mod">
        <pc:chgData name="William Andrew Bulaquena" userId="7589f1e9-3d8e-44b6-a932-9f064c4bad2e" providerId="ADAL" clId="{0AEAC2DF-13B1-4750-B9AA-5197DFADC023}" dt="2022-05-15T08:47:03.705" v="24714" actId="1035"/>
        <pc:sldMkLst>
          <pc:docMk/>
          <pc:sldMk cId="1404203063" sldId="257"/>
        </pc:sldMkLst>
        <pc:spChg chg="mod">
          <ac:chgData name="William Andrew Bulaquena" userId="7589f1e9-3d8e-44b6-a932-9f064c4bad2e" providerId="ADAL" clId="{0AEAC2DF-13B1-4750-B9AA-5197DFADC023}" dt="2022-05-15T08:46:45.727" v="24703" actId="1036"/>
          <ac:spMkLst>
            <pc:docMk/>
            <pc:sldMk cId="1404203063" sldId="257"/>
            <ac:spMk id="2" creationId="{E6B01EE0-1A29-44B3-969A-0ACFBC3D257F}"/>
          </ac:spMkLst>
        </pc:spChg>
        <pc:spChg chg="mod">
          <ac:chgData name="William Andrew Bulaquena" userId="7589f1e9-3d8e-44b6-a932-9f064c4bad2e" providerId="ADAL" clId="{0AEAC2DF-13B1-4750-B9AA-5197DFADC023}" dt="2022-05-15T08:47:03.705" v="24714" actId="1035"/>
          <ac:spMkLst>
            <pc:docMk/>
            <pc:sldMk cId="1404203063" sldId="257"/>
            <ac:spMk id="3" creationId="{60F64271-CF55-4D80-86F2-EB3F68A4677F}"/>
          </ac:spMkLst>
        </pc:spChg>
        <pc:spChg chg="mod">
          <ac:chgData name="William Andrew Bulaquena" userId="7589f1e9-3d8e-44b6-a932-9f064c4bad2e" providerId="ADAL" clId="{0AEAC2DF-13B1-4750-B9AA-5197DFADC023}" dt="2022-04-27T11:24:53.287" v="59" actId="1035"/>
          <ac:spMkLst>
            <pc:docMk/>
            <pc:sldMk cId="1404203063" sldId="257"/>
            <ac:spMk id="4" creationId="{9F56B531-3048-4C1A-BB4F-8D1BEAEE527E}"/>
          </ac:spMkLst>
        </pc:spChg>
        <pc:spChg chg="mod">
          <ac:chgData name="William Andrew Bulaquena" userId="7589f1e9-3d8e-44b6-a932-9f064c4bad2e" providerId="ADAL" clId="{0AEAC2DF-13B1-4750-B9AA-5197DFADC023}" dt="2022-04-27T11:24:53.287" v="59" actId="1035"/>
          <ac:spMkLst>
            <pc:docMk/>
            <pc:sldMk cId="1404203063" sldId="257"/>
            <ac:spMk id="5" creationId="{BD6EDEF5-D2DA-4892-AE85-96790F8DA256}"/>
          </ac:spMkLst>
        </pc:spChg>
      </pc:sldChg>
      <pc:sldChg chg="del">
        <pc:chgData name="William Andrew Bulaquena" userId="7589f1e9-3d8e-44b6-a932-9f064c4bad2e" providerId="ADAL" clId="{0AEAC2DF-13B1-4750-B9AA-5197DFADC023}" dt="2022-05-14T09:24:18.697" v="23584" actId="47"/>
        <pc:sldMkLst>
          <pc:docMk/>
          <pc:sldMk cId="220618041" sldId="260"/>
        </pc:sldMkLst>
      </pc:sldChg>
      <pc:sldChg chg="del">
        <pc:chgData name="William Andrew Bulaquena" userId="7589f1e9-3d8e-44b6-a932-9f064c4bad2e" providerId="ADAL" clId="{0AEAC2DF-13B1-4750-B9AA-5197DFADC023}" dt="2022-05-15T08:01:00.040" v="23688" actId="47"/>
        <pc:sldMkLst>
          <pc:docMk/>
          <pc:sldMk cId="2698105298" sldId="261"/>
        </pc:sldMkLst>
      </pc:sldChg>
      <pc:sldChg chg="del">
        <pc:chgData name="William Andrew Bulaquena" userId="7589f1e9-3d8e-44b6-a932-9f064c4bad2e" providerId="ADAL" clId="{0AEAC2DF-13B1-4750-B9AA-5197DFADC023}" dt="2022-05-15T08:01:01.166" v="23689" actId="47"/>
        <pc:sldMkLst>
          <pc:docMk/>
          <pc:sldMk cId="755334812" sldId="263"/>
        </pc:sldMkLst>
      </pc:sldChg>
      <pc:sldChg chg="del">
        <pc:chgData name="William Andrew Bulaquena" userId="7589f1e9-3d8e-44b6-a932-9f064c4bad2e" providerId="ADAL" clId="{0AEAC2DF-13B1-4750-B9AA-5197DFADC023}" dt="2022-05-15T08:01:06.621" v="23691" actId="47"/>
        <pc:sldMkLst>
          <pc:docMk/>
          <pc:sldMk cId="2825143672" sldId="264"/>
        </pc:sldMkLst>
      </pc:sldChg>
      <pc:sldChg chg="del">
        <pc:chgData name="William Andrew Bulaquena" userId="7589f1e9-3d8e-44b6-a932-9f064c4bad2e" providerId="ADAL" clId="{0AEAC2DF-13B1-4750-B9AA-5197DFADC023}" dt="2022-05-15T08:01:05.132" v="23690" actId="47"/>
        <pc:sldMkLst>
          <pc:docMk/>
          <pc:sldMk cId="2403128801" sldId="265"/>
        </pc:sldMkLst>
      </pc:sldChg>
      <pc:sldChg chg="del">
        <pc:chgData name="William Andrew Bulaquena" userId="7589f1e9-3d8e-44b6-a932-9f064c4bad2e" providerId="ADAL" clId="{0AEAC2DF-13B1-4750-B9AA-5197DFADC023}" dt="2022-05-15T08:11:28.822" v="23831" actId="47"/>
        <pc:sldMkLst>
          <pc:docMk/>
          <pc:sldMk cId="3090695426" sldId="266"/>
        </pc:sldMkLst>
      </pc:sldChg>
      <pc:sldChg chg="del">
        <pc:chgData name="William Andrew Bulaquena" userId="7589f1e9-3d8e-44b6-a932-9f064c4bad2e" providerId="ADAL" clId="{0AEAC2DF-13B1-4750-B9AA-5197DFADC023}" dt="2022-05-15T08:16:30.104" v="24009" actId="47"/>
        <pc:sldMkLst>
          <pc:docMk/>
          <pc:sldMk cId="2764912014" sldId="267"/>
        </pc:sldMkLst>
      </pc:sldChg>
      <pc:sldChg chg="del">
        <pc:chgData name="William Andrew Bulaquena" userId="7589f1e9-3d8e-44b6-a932-9f064c4bad2e" providerId="ADAL" clId="{0AEAC2DF-13B1-4750-B9AA-5197DFADC023}" dt="2022-05-15T08:16:30.968" v="24010" actId="47"/>
        <pc:sldMkLst>
          <pc:docMk/>
          <pc:sldMk cId="2632541793" sldId="268"/>
        </pc:sldMkLst>
      </pc:sldChg>
      <pc:sldChg chg="del">
        <pc:chgData name="William Andrew Bulaquena" userId="7589f1e9-3d8e-44b6-a932-9f064c4bad2e" providerId="ADAL" clId="{0AEAC2DF-13B1-4750-B9AA-5197DFADC023}" dt="2022-05-15T08:16:28.470" v="24008" actId="47"/>
        <pc:sldMkLst>
          <pc:docMk/>
          <pc:sldMk cId="1381644715" sldId="270"/>
        </pc:sldMkLst>
      </pc:sldChg>
      <pc:sldChg chg="del">
        <pc:chgData name="William Andrew Bulaquena" userId="7589f1e9-3d8e-44b6-a932-9f064c4bad2e" providerId="ADAL" clId="{0AEAC2DF-13B1-4750-B9AA-5197DFADC023}" dt="2022-05-15T08:24:59.275" v="24132" actId="47"/>
        <pc:sldMkLst>
          <pc:docMk/>
          <pc:sldMk cId="40570910" sldId="271"/>
        </pc:sldMkLst>
      </pc:sldChg>
      <pc:sldChg chg="addSp modSp mod">
        <pc:chgData name="William Andrew Bulaquena" userId="7589f1e9-3d8e-44b6-a932-9f064c4bad2e" providerId="ADAL" clId="{0AEAC2DF-13B1-4750-B9AA-5197DFADC023}" dt="2022-05-14T07:31:53.361" v="22717" actId="1038"/>
        <pc:sldMkLst>
          <pc:docMk/>
          <pc:sldMk cId="2650497102" sldId="273"/>
        </pc:sldMkLst>
        <pc:spChg chg="mod">
          <ac:chgData name="William Andrew Bulaquena" userId="7589f1e9-3d8e-44b6-a932-9f064c4bad2e" providerId="ADAL" clId="{0AEAC2DF-13B1-4750-B9AA-5197DFADC023}" dt="2022-05-14T07:31:35.920" v="22685" actId="164"/>
          <ac:spMkLst>
            <pc:docMk/>
            <pc:sldMk cId="2650497102" sldId="273"/>
            <ac:spMk id="3" creationId="{1ADBC930-F3C2-454A-B214-D9E480BF0439}"/>
          </ac:spMkLst>
        </pc:spChg>
        <pc:spChg chg="mod">
          <ac:chgData name="William Andrew Bulaquena" userId="7589f1e9-3d8e-44b6-a932-9f064c4bad2e" providerId="ADAL" clId="{0AEAC2DF-13B1-4750-B9AA-5197DFADC023}" dt="2022-05-14T07:31:35.920" v="22685" actId="164"/>
          <ac:spMkLst>
            <pc:docMk/>
            <pc:sldMk cId="2650497102" sldId="273"/>
            <ac:spMk id="4" creationId="{F7169BB3-3C79-4F4E-BEB7-870C1CBA3595}"/>
          </ac:spMkLst>
        </pc:spChg>
        <pc:spChg chg="mod">
          <ac:chgData name="William Andrew Bulaquena" userId="7589f1e9-3d8e-44b6-a932-9f064c4bad2e" providerId="ADAL" clId="{0AEAC2DF-13B1-4750-B9AA-5197DFADC023}" dt="2022-05-14T07:31:35.920" v="22685" actId="164"/>
          <ac:spMkLst>
            <pc:docMk/>
            <pc:sldMk cId="2650497102" sldId="273"/>
            <ac:spMk id="5" creationId="{4BF743D5-C04F-4C87-9208-656891923A3C}"/>
          </ac:spMkLst>
        </pc:spChg>
        <pc:spChg chg="mod">
          <ac:chgData name="William Andrew Bulaquena" userId="7589f1e9-3d8e-44b6-a932-9f064c4bad2e" providerId="ADAL" clId="{0AEAC2DF-13B1-4750-B9AA-5197DFADC023}" dt="2022-05-14T07:31:53.361" v="22717" actId="1038"/>
          <ac:spMkLst>
            <pc:docMk/>
            <pc:sldMk cId="2650497102" sldId="273"/>
            <ac:spMk id="6" creationId="{5E3ECC1F-3B80-4228-87DE-E35389326A8D}"/>
          </ac:spMkLst>
        </pc:spChg>
        <pc:spChg chg="mod">
          <ac:chgData name="William Andrew Bulaquena" userId="7589f1e9-3d8e-44b6-a932-9f064c4bad2e" providerId="ADAL" clId="{0AEAC2DF-13B1-4750-B9AA-5197DFADC023}" dt="2022-05-14T07:31:35.920" v="22685" actId="164"/>
          <ac:spMkLst>
            <pc:docMk/>
            <pc:sldMk cId="2650497102" sldId="273"/>
            <ac:spMk id="7" creationId="{79B1290E-2421-41D9-9C09-5D87ADCC1953}"/>
          </ac:spMkLst>
        </pc:spChg>
        <pc:grpChg chg="add mod">
          <ac:chgData name="William Andrew Bulaquena" userId="7589f1e9-3d8e-44b6-a932-9f064c4bad2e" providerId="ADAL" clId="{0AEAC2DF-13B1-4750-B9AA-5197DFADC023}" dt="2022-05-14T07:31:53.361" v="22717" actId="1038"/>
          <ac:grpSpMkLst>
            <pc:docMk/>
            <pc:sldMk cId="2650497102" sldId="273"/>
            <ac:grpSpMk id="2" creationId="{C219F00A-0569-9946-27C5-F971B36C8874}"/>
          </ac:grpSpMkLst>
        </pc:grpChg>
      </pc:sldChg>
      <pc:sldChg chg="del">
        <pc:chgData name="William Andrew Bulaquena" userId="7589f1e9-3d8e-44b6-a932-9f064c4bad2e" providerId="ADAL" clId="{0AEAC2DF-13B1-4750-B9AA-5197DFADC023}" dt="2022-05-15T08:48:51.861" v="24716" actId="47"/>
        <pc:sldMkLst>
          <pc:docMk/>
          <pc:sldMk cId="3717224396" sldId="275"/>
        </pc:sldMkLst>
      </pc:sldChg>
      <pc:sldChg chg="del">
        <pc:chgData name="William Andrew Bulaquena" userId="7589f1e9-3d8e-44b6-a932-9f064c4bad2e" providerId="ADAL" clId="{0AEAC2DF-13B1-4750-B9AA-5197DFADC023}" dt="2022-05-15T08:57:44.090" v="24965" actId="47"/>
        <pc:sldMkLst>
          <pc:docMk/>
          <pc:sldMk cId="2057867891" sldId="276"/>
        </pc:sldMkLst>
      </pc:sldChg>
      <pc:sldChg chg="del">
        <pc:chgData name="William Andrew Bulaquena" userId="7589f1e9-3d8e-44b6-a932-9f064c4bad2e" providerId="ADAL" clId="{0AEAC2DF-13B1-4750-B9AA-5197DFADC023}" dt="2022-05-15T09:04:04.854" v="25197" actId="47"/>
        <pc:sldMkLst>
          <pc:docMk/>
          <pc:sldMk cId="2038444997" sldId="277"/>
        </pc:sldMkLst>
      </pc:sldChg>
      <pc:sldChg chg="del">
        <pc:chgData name="William Andrew Bulaquena" userId="7589f1e9-3d8e-44b6-a932-9f064c4bad2e" providerId="ADAL" clId="{0AEAC2DF-13B1-4750-B9AA-5197DFADC023}" dt="2022-05-15T09:12:19.678" v="25656" actId="47"/>
        <pc:sldMkLst>
          <pc:docMk/>
          <pc:sldMk cId="1292192183" sldId="278"/>
        </pc:sldMkLst>
      </pc:sldChg>
      <pc:sldChg chg="del">
        <pc:chgData name="William Andrew Bulaquena" userId="7589f1e9-3d8e-44b6-a932-9f064c4bad2e" providerId="ADAL" clId="{0AEAC2DF-13B1-4750-B9AA-5197DFADC023}" dt="2022-05-15T09:15:07.742" v="25787" actId="47"/>
        <pc:sldMkLst>
          <pc:docMk/>
          <pc:sldMk cId="2693208407" sldId="279"/>
        </pc:sldMkLst>
      </pc:sldChg>
      <pc:sldChg chg="modSp del mod">
        <pc:chgData name="William Andrew Bulaquena" userId="7589f1e9-3d8e-44b6-a932-9f064c4bad2e" providerId="ADAL" clId="{0AEAC2DF-13B1-4750-B9AA-5197DFADC023}" dt="2022-05-15T09:19:50.127" v="25874" actId="47"/>
        <pc:sldMkLst>
          <pc:docMk/>
          <pc:sldMk cId="2996104280" sldId="280"/>
        </pc:sldMkLst>
        <pc:spChg chg="mod">
          <ac:chgData name="William Andrew Bulaquena" userId="7589f1e9-3d8e-44b6-a932-9f064c4bad2e" providerId="ADAL" clId="{0AEAC2DF-13B1-4750-B9AA-5197DFADC023}" dt="2022-04-28T12:54:32.311" v="71" actId="33524"/>
          <ac:spMkLst>
            <pc:docMk/>
            <pc:sldMk cId="2996104280" sldId="280"/>
            <ac:spMk id="11" creationId="{ED5A1651-5688-4D9A-A594-9D00C4A1E979}"/>
          </ac:spMkLst>
        </pc:spChg>
      </pc:sldChg>
      <pc:sldChg chg="delSp del mod">
        <pc:chgData name="William Andrew Bulaquena" userId="7589f1e9-3d8e-44b6-a932-9f064c4bad2e" providerId="ADAL" clId="{0AEAC2DF-13B1-4750-B9AA-5197DFADC023}" dt="2022-05-15T09:20:25.734" v="25891" actId="47"/>
        <pc:sldMkLst>
          <pc:docMk/>
          <pc:sldMk cId="2106167394" sldId="281"/>
        </pc:sldMkLst>
        <pc:cxnChg chg="del">
          <ac:chgData name="William Andrew Bulaquena" userId="7589f1e9-3d8e-44b6-a932-9f064c4bad2e" providerId="ADAL" clId="{0AEAC2DF-13B1-4750-B9AA-5197DFADC023}" dt="2022-05-02T07:55:45.836" v="451" actId="478"/>
          <ac:cxnSpMkLst>
            <pc:docMk/>
            <pc:sldMk cId="2106167394" sldId="281"/>
            <ac:cxnSpMk id="9" creationId="{1FF2F973-58AD-4E0C-A086-53290A3D62B1}"/>
          </ac:cxnSpMkLst>
        </pc:cxnChg>
      </pc:sldChg>
      <pc:sldChg chg="del">
        <pc:chgData name="William Andrew Bulaquena" userId="7589f1e9-3d8e-44b6-a932-9f064c4bad2e" providerId="ADAL" clId="{0AEAC2DF-13B1-4750-B9AA-5197DFADC023}" dt="2022-05-15T09:24:55.331" v="26132" actId="47"/>
        <pc:sldMkLst>
          <pc:docMk/>
          <pc:sldMk cId="1971608982" sldId="282"/>
        </pc:sldMkLst>
      </pc:sldChg>
      <pc:sldChg chg="delSp del mod">
        <pc:chgData name="William Andrew Bulaquena" userId="7589f1e9-3d8e-44b6-a932-9f064c4bad2e" providerId="ADAL" clId="{0AEAC2DF-13B1-4750-B9AA-5197DFADC023}" dt="2022-05-15T09:37:01.441" v="26312" actId="47"/>
        <pc:sldMkLst>
          <pc:docMk/>
          <pc:sldMk cId="612745015" sldId="284"/>
        </pc:sldMkLst>
        <pc:cxnChg chg="del">
          <ac:chgData name="William Andrew Bulaquena" userId="7589f1e9-3d8e-44b6-a932-9f064c4bad2e" providerId="ADAL" clId="{0AEAC2DF-13B1-4750-B9AA-5197DFADC023}" dt="2022-05-02T07:55:55.061" v="452" actId="478"/>
          <ac:cxnSpMkLst>
            <pc:docMk/>
            <pc:sldMk cId="612745015" sldId="284"/>
            <ac:cxnSpMk id="13" creationId="{229E8862-B4F5-4185-8BD2-FD35E63E9ACD}"/>
          </ac:cxnSpMkLst>
        </pc:cxnChg>
      </pc:sldChg>
      <pc:sldChg chg="del">
        <pc:chgData name="William Andrew Bulaquena" userId="7589f1e9-3d8e-44b6-a932-9f064c4bad2e" providerId="ADAL" clId="{0AEAC2DF-13B1-4750-B9AA-5197DFADC023}" dt="2022-05-15T09:40:33.357" v="26419" actId="47"/>
        <pc:sldMkLst>
          <pc:docMk/>
          <pc:sldMk cId="3506285234" sldId="285"/>
        </pc:sldMkLst>
      </pc:sldChg>
      <pc:sldChg chg="del">
        <pc:chgData name="William Andrew Bulaquena" userId="7589f1e9-3d8e-44b6-a932-9f064c4bad2e" providerId="ADAL" clId="{0AEAC2DF-13B1-4750-B9AA-5197DFADC023}" dt="2022-05-15T09:47:49.635" v="26711" actId="47"/>
        <pc:sldMkLst>
          <pc:docMk/>
          <pc:sldMk cId="55537244" sldId="286"/>
        </pc:sldMkLst>
      </pc:sldChg>
      <pc:sldChg chg="del">
        <pc:chgData name="William Andrew Bulaquena" userId="7589f1e9-3d8e-44b6-a932-9f064c4bad2e" providerId="ADAL" clId="{0AEAC2DF-13B1-4750-B9AA-5197DFADC023}" dt="2022-05-15T09:47:45.674" v="26710" actId="47"/>
        <pc:sldMkLst>
          <pc:docMk/>
          <pc:sldMk cId="2795660572" sldId="287"/>
        </pc:sldMkLst>
      </pc:sldChg>
      <pc:sldChg chg="del">
        <pc:chgData name="William Andrew Bulaquena" userId="7589f1e9-3d8e-44b6-a932-9f064c4bad2e" providerId="ADAL" clId="{0AEAC2DF-13B1-4750-B9AA-5197DFADC023}" dt="2022-05-15T09:50:30.195" v="26844" actId="47"/>
        <pc:sldMkLst>
          <pc:docMk/>
          <pc:sldMk cId="912676229" sldId="288"/>
        </pc:sldMkLst>
      </pc:sldChg>
      <pc:sldChg chg="del">
        <pc:chgData name="William Andrew Bulaquena" userId="7589f1e9-3d8e-44b6-a932-9f064c4bad2e" providerId="ADAL" clId="{0AEAC2DF-13B1-4750-B9AA-5197DFADC023}" dt="2022-05-15T09:52:55.220" v="27004" actId="47"/>
        <pc:sldMkLst>
          <pc:docMk/>
          <pc:sldMk cId="605579222" sldId="289"/>
        </pc:sldMkLst>
      </pc:sldChg>
      <pc:sldChg chg="del">
        <pc:chgData name="William Andrew Bulaquena" userId="7589f1e9-3d8e-44b6-a932-9f064c4bad2e" providerId="ADAL" clId="{0AEAC2DF-13B1-4750-B9AA-5197DFADC023}" dt="2022-05-15T09:55:08.535" v="27034" actId="47"/>
        <pc:sldMkLst>
          <pc:docMk/>
          <pc:sldMk cId="849691160" sldId="290"/>
        </pc:sldMkLst>
      </pc:sldChg>
      <pc:sldChg chg="del">
        <pc:chgData name="William Andrew Bulaquena" userId="7589f1e9-3d8e-44b6-a932-9f064c4bad2e" providerId="ADAL" clId="{0AEAC2DF-13B1-4750-B9AA-5197DFADC023}" dt="2022-05-15T10:00:15.940" v="27279" actId="47"/>
        <pc:sldMkLst>
          <pc:docMk/>
          <pc:sldMk cId="2489274501" sldId="292"/>
        </pc:sldMkLst>
      </pc:sldChg>
      <pc:sldChg chg="del">
        <pc:chgData name="William Andrew Bulaquena" userId="7589f1e9-3d8e-44b6-a932-9f064c4bad2e" providerId="ADAL" clId="{0AEAC2DF-13B1-4750-B9AA-5197DFADC023}" dt="2022-05-15T10:00:27.787" v="27280" actId="47"/>
        <pc:sldMkLst>
          <pc:docMk/>
          <pc:sldMk cId="503618194" sldId="293"/>
        </pc:sldMkLst>
      </pc:sldChg>
      <pc:sldChg chg="modSp del mod">
        <pc:chgData name="William Andrew Bulaquena" userId="7589f1e9-3d8e-44b6-a932-9f064c4bad2e" providerId="ADAL" clId="{0AEAC2DF-13B1-4750-B9AA-5197DFADC023}" dt="2022-05-15T10:02:45.128" v="27455" actId="47"/>
        <pc:sldMkLst>
          <pc:docMk/>
          <pc:sldMk cId="3266266405" sldId="294"/>
        </pc:sldMkLst>
        <pc:spChg chg="mod">
          <ac:chgData name="William Andrew Bulaquena" userId="7589f1e9-3d8e-44b6-a932-9f064c4bad2e" providerId="ADAL" clId="{0AEAC2DF-13B1-4750-B9AA-5197DFADC023}" dt="2022-05-02T07:58:50.286" v="485" actId="1076"/>
          <ac:spMkLst>
            <pc:docMk/>
            <pc:sldMk cId="3266266405" sldId="294"/>
            <ac:spMk id="10" creationId="{B4AFB91F-0C08-4903-B64A-7EA51E67D603}"/>
          </ac:spMkLst>
        </pc:spChg>
        <pc:spChg chg="mod">
          <ac:chgData name="William Andrew Bulaquena" userId="7589f1e9-3d8e-44b6-a932-9f064c4bad2e" providerId="ADAL" clId="{0AEAC2DF-13B1-4750-B9AA-5197DFADC023}" dt="2022-05-02T07:58:50.286" v="485" actId="1076"/>
          <ac:spMkLst>
            <pc:docMk/>
            <pc:sldMk cId="3266266405" sldId="294"/>
            <ac:spMk id="11" creationId="{44C4CB3F-9179-477C-A9EE-34D49DA408F4}"/>
          </ac:spMkLst>
        </pc:spChg>
        <pc:picChg chg="mod">
          <ac:chgData name="William Andrew Bulaquena" userId="7589f1e9-3d8e-44b6-a932-9f064c4bad2e" providerId="ADAL" clId="{0AEAC2DF-13B1-4750-B9AA-5197DFADC023}" dt="2022-05-02T07:58:49.890" v="484" actId="1076"/>
          <ac:picMkLst>
            <pc:docMk/>
            <pc:sldMk cId="3266266405" sldId="294"/>
            <ac:picMk id="4" creationId="{336C27AC-3423-4BDA-9FBD-91EC798D6673}"/>
          </ac:picMkLst>
        </pc:picChg>
      </pc:sldChg>
      <pc:sldChg chg="del">
        <pc:chgData name="William Andrew Bulaquena" userId="7589f1e9-3d8e-44b6-a932-9f064c4bad2e" providerId="ADAL" clId="{0AEAC2DF-13B1-4750-B9AA-5197DFADC023}" dt="2022-05-15T10:06:41.243" v="27506" actId="47"/>
        <pc:sldMkLst>
          <pc:docMk/>
          <pc:sldMk cId="3300281345" sldId="295"/>
        </pc:sldMkLst>
      </pc:sldChg>
      <pc:sldChg chg="del">
        <pc:chgData name="William Andrew Bulaquena" userId="7589f1e9-3d8e-44b6-a932-9f064c4bad2e" providerId="ADAL" clId="{0AEAC2DF-13B1-4750-B9AA-5197DFADC023}" dt="2022-05-15T10:10:56.125" v="27568" actId="47"/>
        <pc:sldMkLst>
          <pc:docMk/>
          <pc:sldMk cId="2813018792" sldId="297"/>
        </pc:sldMkLst>
      </pc:sldChg>
      <pc:sldChg chg="addSp modSp del mod">
        <pc:chgData name="William Andrew Bulaquena" userId="7589f1e9-3d8e-44b6-a932-9f064c4bad2e" providerId="ADAL" clId="{0AEAC2DF-13B1-4750-B9AA-5197DFADC023}" dt="2022-05-15T10:20:22.652" v="27868" actId="47"/>
        <pc:sldMkLst>
          <pc:docMk/>
          <pc:sldMk cId="2473036794" sldId="299"/>
        </pc:sldMkLst>
        <pc:spChg chg="mod">
          <ac:chgData name="William Andrew Bulaquena" userId="7589f1e9-3d8e-44b6-a932-9f064c4bad2e" providerId="ADAL" clId="{0AEAC2DF-13B1-4750-B9AA-5197DFADC023}" dt="2022-05-15T10:16:04.135" v="27736" actId="207"/>
          <ac:spMkLst>
            <pc:docMk/>
            <pc:sldMk cId="2473036794" sldId="299"/>
            <ac:spMk id="10" creationId="{B4AFB91F-0C08-4903-B64A-7EA51E67D603}"/>
          </ac:spMkLst>
        </pc:spChg>
        <pc:picChg chg="add">
          <ac:chgData name="William Andrew Bulaquena" userId="7589f1e9-3d8e-44b6-a932-9f064c4bad2e" providerId="ADAL" clId="{0AEAC2DF-13B1-4750-B9AA-5197DFADC023}" dt="2022-05-15T10:20:01.066" v="27860" actId="22"/>
          <ac:picMkLst>
            <pc:docMk/>
            <pc:sldMk cId="2473036794" sldId="299"/>
            <ac:picMk id="4" creationId="{00E707BB-624C-9F01-ECE3-EC521B0B69BE}"/>
          </ac:picMkLst>
        </pc:picChg>
      </pc:sldChg>
      <pc:sldChg chg="delSp del mod">
        <pc:chgData name="William Andrew Bulaquena" userId="7589f1e9-3d8e-44b6-a932-9f064c4bad2e" providerId="ADAL" clId="{0AEAC2DF-13B1-4750-B9AA-5197DFADC023}" dt="2022-05-15T10:15:56.600" v="27735" actId="47"/>
        <pc:sldMkLst>
          <pc:docMk/>
          <pc:sldMk cId="2713046816" sldId="300"/>
        </pc:sldMkLst>
        <pc:cxnChg chg="del">
          <ac:chgData name="William Andrew Bulaquena" userId="7589f1e9-3d8e-44b6-a932-9f064c4bad2e" providerId="ADAL" clId="{0AEAC2DF-13B1-4750-B9AA-5197DFADC023}" dt="2022-05-02T07:56:29.603" v="453" actId="478"/>
          <ac:cxnSpMkLst>
            <pc:docMk/>
            <pc:sldMk cId="2713046816" sldId="300"/>
            <ac:cxnSpMk id="8" creationId="{F3026D86-69E0-493D-BC64-882B0AB257D8}"/>
          </ac:cxnSpMkLst>
        </pc:cxnChg>
      </pc:sldChg>
      <pc:sldChg chg="del">
        <pc:chgData name="William Andrew Bulaquena" userId="7589f1e9-3d8e-44b6-a932-9f064c4bad2e" providerId="ADAL" clId="{0AEAC2DF-13B1-4750-B9AA-5197DFADC023}" dt="2022-05-15T10:12:01.824" v="27587" actId="47"/>
        <pc:sldMkLst>
          <pc:docMk/>
          <pc:sldMk cId="3370186359" sldId="301"/>
        </pc:sldMkLst>
      </pc:sldChg>
      <pc:sldChg chg="del">
        <pc:chgData name="William Andrew Bulaquena" userId="7589f1e9-3d8e-44b6-a932-9f064c4bad2e" providerId="ADAL" clId="{0AEAC2DF-13B1-4750-B9AA-5197DFADC023}" dt="2022-05-15T10:25:39.930" v="28192" actId="47"/>
        <pc:sldMkLst>
          <pc:docMk/>
          <pc:sldMk cId="595971489" sldId="302"/>
        </pc:sldMkLst>
      </pc:sldChg>
      <pc:sldChg chg="del">
        <pc:chgData name="William Andrew Bulaquena" userId="7589f1e9-3d8e-44b6-a932-9f064c4bad2e" providerId="ADAL" clId="{0AEAC2DF-13B1-4750-B9AA-5197DFADC023}" dt="2022-05-15T10:27:24.618" v="28257" actId="47"/>
        <pc:sldMkLst>
          <pc:docMk/>
          <pc:sldMk cId="1066632177" sldId="303"/>
        </pc:sldMkLst>
      </pc:sldChg>
      <pc:sldChg chg="modSp del mod">
        <pc:chgData name="William Andrew Bulaquena" userId="7589f1e9-3d8e-44b6-a932-9f064c4bad2e" providerId="ADAL" clId="{0AEAC2DF-13B1-4750-B9AA-5197DFADC023}" dt="2022-05-29T17:50:41.070" v="33337" actId="47"/>
        <pc:sldMkLst>
          <pc:docMk/>
          <pc:sldMk cId="3869364462" sldId="305"/>
        </pc:sldMkLst>
        <pc:spChg chg="mod">
          <ac:chgData name="William Andrew Bulaquena" userId="7589f1e9-3d8e-44b6-a932-9f064c4bad2e" providerId="ADAL" clId="{0AEAC2DF-13B1-4750-B9AA-5197DFADC023}" dt="2022-05-15T10:28:32.766" v="28258" actId="207"/>
          <ac:spMkLst>
            <pc:docMk/>
            <pc:sldMk cId="3869364462" sldId="305"/>
            <ac:spMk id="7" creationId="{3352715F-D92F-4A7D-AE15-D3D2D4849A67}"/>
          </ac:spMkLst>
        </pc:spChg>
        <pc:spChg chg="mod">
          <ac:chgData name="William Andrew Bulaquena" userId="7589f1e9-3d8e-44b6-a932-9f064c4bad2e" providerId="ADAL" clId="{0AEAC2DF-13B1-4750-B9AA-5197DFADC023}" dt="2022-05-15T10:28:35.723" v="28259" actId="207"/>
          <ac:spMkLst>
            <pc:docMk/>
            <pc:sldMk cId="3869364462" sldId="305"/>
            <ac:spMk id="8" creationId="{8846B21A-7950-457F-B319-CD9EF36CADA7}"/>
          </ac:spMkLst>
        </pc:spChg>
      </pc:sldChg>
      <pc:sldChg chg="modSp del mod">
        <pc:chgData name="William Andrew Bulaquena" userId="7589f1e9-3d8e-44b6-a932-9f064c4bad2e" providerId="ADAL" clId="{0AEAC2DF-13B1-4750-B9AA-5197DFADC023}" dt="2022-05-29T17:51:28.132" v="33404" actId="47"/>
        <pc:sldMkLst>
          <pc:docMk/>
          <pc:sldMk cId="770800007" sldId="306"/>
        </pc:sldMkLst>
        <pc:spChg chg="mod">
          <ac:chgData name="William Andrew Bulaquena" userId="7589f1e9-3d8e-44b6-a932-9f064c4bad2e" providerId="ADAL" clId="{0AEAC2DF-13B1-4750-B9AA-5197DFADC023}" dt="2022-05-15T10:28:44.282" v="28260" actId="207"/>
          <ac:spMkLst>
            <pc:docMk/>
            <pc:sldMk cId="770800007" sldId="306"/>
            <ac:spMk id="8" creationId="{8846B21A-7950-457F-B319-CD9EF36CADA7}"/>
          </ac:spMkLst>
        </pc:spChg>
      </pc:sldChg>
      <pc:sldChg chg="modSp del mod">
        <pc:chgData name="William Andrew Bulaquena" userId="7589f1e9-3d8e-44b6-a932-9f064c4bad2e" providerId="ADAL" clId="{0AEAC2DF-13B1-4750-B9AA-5197DFADC023}" dt="2022-05-29T17:51:38.030" v="33405" actId="47"/>
        <pc:sldMkLst>
          <pc:docMk/>
          <pc:sldMk cId="797097783" sldId="307"/>
        </pc:sldMkLst>
        <pc:spChg chg="mod">
          <ac:chgData name="William Andrew Bulaquena" userId="7589f1e9-3d8e-44b6-a932-9f064c4bad2e" providerId="ADAL" clId="{0AEAC2DF-13B1-4750-B9AA-5197DFADC023}" dt="2022-05-15T10:28:50.836" v="28261" actId="207"/>
          <ac:spMkLst>
            <pc:docMk/>
            <pc:sldMk cId="797097783" sldId="307"/>
            <ac:spMk id="8" creationId="{8846B21A-7950-457F-B319-CD9EF36CADA7}"/>
          </ac:spMkLst>
        </pc:spChg>
      </pc:sldChg>
      <pc:sldChg chg="delSp modSp del mod">
        <pc:chgData name="William Andrew Bulaquena" userId="7589f1e9-3d8e-44b6-a932-9f064c4bad2e" providerId="ADAL" clId="{0AEAC2DF-13B1-4750-B9AA-5197DFADC023}" dt="2022-05-29T17:51:39.914" v="33406" actId="47"/>
        <pc:sldMkLst>
          <pc:docMk/>
          <pc:sldMk cId="783729399" sldId="308"/>
        </pc:sldMkLst>
        <pc:spChg chg="mod">
          <ac:chgData name="William Andrew Bulaquena" userId="7589f1e9-3d8e-44b6-a932-9f064c4bad2e" providerId="ADAL" clId="{0AEAC2DF-13B1-4750-B9AA-5197DFADC023}" dt="2022-05-15T10:28:55.157" v="28262" actId="207"/>
          <ac:spMkLst>
            <pc:docMk/>
            <pc:sldMk cId="783729399" sldId="308"/>
            <ac:spMk id="8" creationId="{8846B21A-7950-457F-B319-CD9EF36CADA7}"/>
          </ac:spMkLst>
        </pc:spChg>
        <pc:picChg chg="del">
          <ac:chgData name="William Andrew Bulaquena" userId="7589f1e9-3d8e-44b6-a932-9f064c4bad2e" providerId="ADAL" clId="{0AEAC2DF-13B1-4750-B9AA-5197DFADC023}" dt="2022-05-15T10:28:56.920" v="28263" actId="478"/>
          <ac:picMkLst>
            <pc:docMk/>
            <pc:sldMk cId="783729399" sldId="308"/>
            <ac:picMk id="3" creationId="{C43ED0C6-B4E1-4905-B332-A877DC5D50CF}"/>
          </ac:picMkLst>
        </pc:picChg>
      </pc:sldChg>
      <pc:sldChg chg="modSp del mod">
        <pc:chgData name="William Andrew Bulaquena" userId="7589f1e9-3d8e-44b6-a932-9f064c4bad2e" providerId="ADAL" clId="{0AEAC2DF-13B1-4750-B9AA-5197DFADC023}" dt="2022-05-29T17:51:42.364" v="33407" actId="47"/>
        <pc:sldMkLst>
          <pc:docMk/>
          <pc:sldMk cId="2550921215" sldId="309"/>
        </pc:sldMkLst>
        <pc:spChg chg="mod">
          <ac:chgData name="William Andrew Bulaquena" userId="7589f1e9-3d8e-44b6-a932-9f064c4bad2e" providerId="ADAL" clId="{0AEAC2DF-13B1-4750-B9AA-5197DFADC023}" dt="2022-05-15T10:29:03.188" v="28264" actId="207"/>
          <ac:spMkLst>
            <pc:docMk/>
            <pc:sldMk cId="2550921215" sldId="309"/>
            <ac:spMk id="8" creationId="{8846B21A-7950-457F-B319-CD9EF36CADA7}"/>
          </ac:spMkLst>
        </pc:spChg>
      </pc:sldChg>
      <pc:sldChg chg="modSp del mod">
        <pc:chgData name="William Andrew Bulaquena" userId="7589f1e9-3d8e-44b6-a932-9f064c4bad2e" providerId="ADAL" clId="{0AEAC2DF-13B1-4750-B9AA-5197DFADC023}" dt="2022-05-29T17:55:37.426" v="33543" actId="47"/>
        <pc:sldMkLst>
          <pc:docMk/>
          <pc:sldMk cId="1997010125" sldId="311"/>
        </pc:sldMkLst>
        <pc:spChg chg="mod">
          <ac:chgData name="William Andrew Bulaquena" userId="7589f1e9-3d8e-44b6-a932-9f064c4bad2e" providerId="ADAL" clId="{0AEAC2DF-13B1-4750-B9AA-5197DFADC023}" dt="2022-05-15T10:29:11.062" v="28266" actId="207"/>
          <ac:spMkLst>
            <pc:docMk/>
            <pc:sldMk cId="1997010125" sldId="311"/>
            <ac:spMk id="4" creationId="{93A56B05-63AA-478C-BE93-A947C5A540B6}"/>
          </ac:spMkLst>
        </pc:spChg>
        <pc:spChg chg="mod">
          <ac:chgData name="William Andrew Bulaquena" userId="7589f1e9-3d8e-44b6-a932-9f064c4bad2e" providerId="ADAL" clId="{0AEAC2DF-13B1-4750-B9AA-5197DFADC023}" dt="2022-05-15T10:29:14.271" v="28267" actId="207"/>
          <ac:spMkLst>
            <pc:docMk/>
            <pc:sldMk cId="1997010125" sldId="311"/>
            <ac:spMk id="5" creationId="{71260D62-92FD-4F9F-AC41-165A6A341099}"/>
          </ac:spMkLst>
        </pc:spChg>
        <pc:spChg chg="mod">
          <ac:chgData name="William Andrew Bulaquena" userId="7589f1e9-3d8e-44b6-a932-9f064c4bad2e" providerId="ADAL" clId="{0AEAC2DF-13B1-4750-B9AA-5197DFADC023}" dt="2022-05-15T10:29:16.086" v="28268" actId="207"/>
          <ac:spMkLst>
            <pc:docMk/>
            <pc:sldMk cId="1997010125" sldId="311"/>
            <ac:spMk id="6" creationId="{7FD7D23E-5682-4566-9A87-A71B7B139EE5}"/>
          </ac:spMkLst>
        </pc:spChg>
        <pc:spChg chg="mod">
          <ac:chgData name="William Andrew Bulaquena" userId="7589f1e9-3d8e-44b6-a932-9f064c4bad2e" providerId="ADAL" clId="{0AEAC2DF-13B1-4750-B9AA-5197DFADC023}" dt="2022-05-15T10:29:17.746" v="28269" actId="207"/>
          <ac:spMkLst>
            <pc:docMk/>
            <pc:sldMk cId="1997010125" sldId="311"/>
            <ac:spMk id="7" creationId="{FD7C730D-5527-4DED-8233-8DE043FB3880}"/>
          </ac:spMkLst>
        </pc:spChg>
        <pc:spChg chg="mod">
          <ac:chgData name="William Andrew Bulaquena" userId="7589f1e9-3d8e-44b6-a932-9f064c4bad2e" providerId="ADAL" clId="{0AEAC2DF-13B1-4750-B9AA-5197DFADC023}" dt="2022-05-15T10:29:08.643" v="28265" actId="207"/>
          <ac:spMkLst>
            <pc:docMk/>
            <pc:sldMk cId="1997010125" sldId="311"/>
            <ac:spMk id="8" creationId="{8846B21A-7950-457F-B319-CD9EF36CADA7}"/>
          </ac:spMkLst>
        </pc:spChg>
        <pc:spChg chg="mod">
          <ac:chgData name="William Andrew Bulaquena" userId="7589f1e9-3d8e-44b6-a932-9f064c4bad2e" providerId="ADAL" clId="{0AEAC2DF-13B1-4750-B9AA-5197DFADC023}" dt="2022-05-15T10:29:19.754" v="28270" actId="207"/>
          <ac:spMkLst>
            <pc:docMk/>
            <pc:sldMk cId="1997010125" sldId="311"/>
            <ac:spMk id="9" creationId="{9D2581C3-72CD-472D-9FFC-7595753887C4}"/>
          </ac:spMkLst>
        </pc:spChg>
      </pc:sldChg>
      <pc:sldChg chg="modSp mod">
        <pc:chgData name="William Andrew Bulaquena" userId="7589f1e9-3d8e-44b6-a932-9f064c4bad2e" providerId="ADAL" clId="{0AEAC2DF-13B1-4750-B9AA-5197DFADC023}" dt="2022-05-15T10:29:27.021" v="28271" actId="207"/>
        <pc:sldMkLst>
          <pc:docMk/>
          <pc:sldMk cId="1998762562" sldId="312"/>
        </pc:sldMkLst>
        <pc:spChg chg="mod">
          <ac:chgData name="William Andrew Bulaquena" userId="7589f1e9-3d8e-44b6-a932-9f064c4bad2e" providerId="ADAL" clId="{0AEAC2DF-13B1-4750-B9AA-5197DFADC023}" dt="2022-05-15T10:29:27.021" v="28271" actId="207"/>
          <ac:spMkLst>
            <pc:docMk/>
            <pc:sldMk cId="1998762562" sldId="312"/>
            <ac:spMk id="8" creationId="{8846B21A-7950-457F-B319-CD9EF36CADA7}"/>
          </ac:spMkLst>
        </pc:spChg>
        <pc:grpChg chg="mod">
          <ac:chgData name="William Andrew Bulaquena" userId="7589f1e9-3d8e-44b6-a932-9f064c4bad2e" providerId="ADAL" clId="{0AEAC2DF-13B1-4750-B9AA-5197DFADC023}" dt="2022-05-02T07:47:17.662" v="305" actId="1037"/>
          <ac:grpSpMkLst>
            <pc:docMk/>
            <pc:sldMk cId="1998762562" sldId="312"/>
            <ac:grpSpMk id="11" creationId="{0919538B-2D4D-404A-9488-A93689C8183E}"/>
          </ac:grpSpMkLst>
        </pc:grpChg>
      </pc:sldChg>
      <pc:sldChg chg="modSp mod">
        <pc:chgData name="William Andrew Bulaquena" userId="7589f1e9-3d8e-44b6-a932-9f064c4bad2e" providerId="ADAL" clId="{0AEAC2DF-13B1-4750-B9AA-5197DFADC023}" dt="2022-05-15T10:40:05.907" v="28880" actId="207"/>
        <pc:sldMkLst>
          <pc:docMk/>
          <pc:sldMk cId="967099292" sldId="313"/>
        </pc:sldMkLst>
        <pc:spChg chg="mod">
          <ac:chgData name="William Andrew Bulaquena" userId="7589f1e9-3d8e-44b6-a932-9f064c4bad2e" providerId="ADAL" clId="{0AEAC2DF-13B1-4750-B9AA-5197DFADC023}" dt="2022-05-15T10:40:05.907" v="28880" actId="207"/>
          <ac:spMkLst>
            <pc:docMk/>
            <pc:sldMk cId="967099292" sldId="313"/>
            <ac:spMk id="8" creationId="{8846B21A-7950-457F-B319-CD9EF36CADA7}"/>
          </ac:spMkLst>
        </pc:spChg>
        <pc:grpChg chg="mod">
          <ac:chgData name="William Andrew Bulaquena" userId="7589f1e9-3d8e-44b6-a932-9f064c4bad2e" providerId="ADAL" clId="{0AEAC2DF-13B1-4750-B9AA-5197DFADC023}" dt="2022-05-02T07:47:09.408" v="288" actId="1038"/>
          <ac:grpSpMkLst>
            <pc:docMk/>
            <pc:sldMk cId="967099292" sldId="313"/>
            <ac:grpSpMk id="13" creationId="{FBB56C1B-5C52-4731-8589-D25293F12D4D}"/>
          </ac:grpSpMkLst>
        </pc:grpChg>
      </pc:sldChg>
      <pc:sldChg chg="modSp mod">
        <pc:chgData name="William Andrew Bulaquena" userId="7589f1e9-3d8e-44b6-a932-9f064c4bad2e" providerId="ADAL" clId="{0AEAC2DF-13B1-4750-B9AA-5197DFADC023}" dt="2022-05-15T10:40:09.198" v="28881" actId="207"/>
        <pc:sldMkLst>
          <pc:docMk/>
          <pc:sldMk cId="2417005988" sldId="314"/>
        </pc:sldMkLst>
        <pc:spChg chg="mod">
          <ac:chgData name="William Andrew Bulaquena" userId="7589f1e9-3d8e-44b6-a932-9f064c4bad2e" providerId="ADAL" clId="{0AEAC2DF-13B1-4750-B9AA-5197DFADC023}" dt="2022-05-15T10:40:09.198" v="28881" actId="207"/>
          <ac:spMkLst>
            <pc:docMk/>
            <pc:sldMk cId="2417005988" sldId="314"/>
            <ac:spMk id="8" creationId="{8846B21A-7950-457F-B319-CD9EF36CADA7}"/>
          </ac:spMkLst>
        </pc:spChg>
      </pc:sldChg>
      <pc:sldChg chg="modSp mod">
        <pc:chgData name="William Andrew Bulaquena" userId="7589f1e9-3d8e-44b6-a932-9f064c4bad2e" providerId="ADAL" clId="{0AEAC2DF-13B1-4750-B9AA-5197DFADC023}" dt="2022-05-15T10:40:12.231" v="28882" actId="207"/>
        <pc:sldMkLst>
          <pc:docMk/>
          <pc:sldMk cId="2111486709" sldId="315"/>
        </pc:sldMkLst>
        <pc:spChg chg="mod">
          <ac:chgData name="William Andrew Bulaquena" userId="7589f1e9-3d8e-44b6-a932-9f064c4bad2e" providerId="ADAL" clId="{0AEAC2DF-13B1-4750-B9AA-5197DFADC023}" dt="2022-05-15T10:40:12.231" v="28882" actId="207"/>
          <ac:spMkLst>
            <pc:docMk/>
            <pc:sldMk cId="2111486709" sldId="315"/>
            <ac:spMk id="8" creationId="{8846B21A-7950-457F-B319-CD9EF36CADA7}"/>
          </ac:spMkLst>
        </pc:spChg>
      </pc:sldChg>
      <pc:sldChg chg="addSp delSp modSp mod">
        <pc:chgData name="William Andrew Bulaquena" userId="7589f1e9-3d8e-44b6-a932-9f064c4bad2e" providerId="ADAL" clId="{0AEAC2DF-13B1-4750-B9AA-5197DFADC023}" dt="2022-05-15T10:40:15.228" v="28883" actId="207"/>
        <pc:sldMkLst>
          <pc:docMk/>
          <pc:sldMk cId="2000722188" sldId="316"/>
        </pc:sldMkLst>
        <pc:spChg chg="add del">
          <ac:chgData name="William Andrew Bulaquena" userId="7589f1e9-3d8e-44b6-a932-9f064c4bad2e" providerId="ADAL" clId="{0AEAC2DF-13B1-4750-B9AA-5197DFADC023}" dt="2022-05-02T07:25:32.399" v="90" actId="22"/>
          <ac:spMkLst>
            <pc:docMk/>
            <pc:sldMk cId="2000722188" sldId="316"/>
            <ac:spMk id="7" creationId="{936CAB07-0F25-9953-CB93-8AC5520205AA}"/>
          </ac:spMkLst>
        </pc:spChg>
        <pc:spChg chg="mod">
          <ac:chgData name="William Andrew Bulaquena" userId="7589f1e9-3d8e-44b6-a932-9f064c4bad2e" providerId="ADAL" clId="{0AEAC2DF-13B1-4750-B9AA-5197DFADC023}" dt="2022-05-15T10:40:15.228" v="28883" actId="207"/>
          <ac:spMkLst>
            <pc:docMk/>
            <pc:sldMk cId="2000722188" sldId="316"/>
            <ac:spMk id="8" creationId="{8846B21A-7950-457F-B319-CD9EF36CADA7}"/>
          </ac:spMkLst>
        </pc:spChg>
        <pc:picChg chg="mod">
          <ac:chgData name="William Andrew Bulaquena" userId="7589f1e9-3d8e-44b6-a932-9f064c4bad2e" providerId="ADAL" clId="{0AEAC2DF-13B1-4750-B9AA-5197DFADC023}" dt="2022-05-02T07:46:56.799" v="280" actId="1037"/>
          <ac:picMkLst>
            <pc:docMk/>
            <pc:sldMk cId="2000722188" sldId="316"/>
            <ac:picMk id="6" creationId="{D0183F9B-FE58-4A6A-A204-097AF447B37B}"/>
          </ac:picMkLst>
        </pc:picChg>
        <pc:picChg chg="mod">
          <ac:chgData name="William Andrew Bulaquena" userId="7589f1e9-3d8e-44b6-a932-9f064c4bad2e" providerId="ADAL" clId="{0AEAC2DF-13B1-4750-B9AA-5197DFADC023}" dt="2022-05-02T07:46:07.597" v="278" actId="1076"/>
          <ac:picMkLst>
            <pc:docMk/>
            <pc:sldMk cId="2000722188" sldId="316"/>
            <ac:picMk id="11" creationId="{13373534-895C-44C2-88C4-391AFEE24DAE}"/>
          </ac:picMkLst>
        </pc:picChg>
      </pc:sldChg>
      <pc:sldChg chg="add del">
        <pc:chgData name="William Andrew Bulaquena" userId="7589f1e9-3d8e-44b6-a932-9f064c4bad2e" providerId="ADAL" clId="{0AEAC2DF-13B1-4750-B9AA-5197DFADC023}" dt="2022-05-02T07:25:31.832" v="89"/>
        <pc:sldMkLst>
          <pc:docMk/>
          <pc:sldMk cId="1130637170" sldId="317"/>
        </pc:sldMkLst>
      </pc:sldChg>
      <pc:sldChg chg="addSp delSp modSp add mod">
        <pc:chgData name="William Andrew Bulaquena" userId="7589f1e9-3d8e-44b6-a932-9f064c4bad2e" providerId="ADAL" clId="{0AEAC2DF-13B1-4750-B9AA-5197DFADC023}" dt="2022-05-15T10:40:18.487" v="28884" actId="207"/>
        <pc:sldMkLst>
          <pc:docMk/>
          <pc:sldMk cId="1527157099" sldId="317"/>
        </pc:sldMkLst>
        <pc:spChg chg="mod">
          <ac:chgData name="William Andrew Bulaquena" userId="7589f1e9-3d8e-44b6-a932-9f064c4bad2e" providerId="ADAL" clId="{0AEAC2DF-13B1-4750-B9AA-5197DFADC023}" dt="2022-05-15T10:40:18.487" v="28884" actId="207"/>
          <ac:spMkLst>
            <pc:docMk/>
            <pc:sldMk cId="1527157099" sldId="317"/>
            <ac:spMk id="8" creationId="{8846B21A-7950-457F-B319-CD9EF36CADA7}"/>
          </ac:spMkLst>
        </pc:spChg>
        <pc:spChg chg="mod">
          <ac:chgData name="William Andrew Bulaquena" userId="7589f1e9-3d8e-44b6-a932-9f064c4bad2e" providerId="ADAL" clId="{0AEAC2DF-13B1-4750-B9AA-5197DFADC023}" dt="2022-05-02T07:26:10.884" v="104" actId="14100"/>
          <ac:spMkLst>
            <pc:docMk/>
            <pc:sldMk cId="1527157099" sldId="317"/>
            <ac:spMk id="10" creationId="{B4AFB91F-0C08-4903-B64A-7EA51E67D603}"/>
          </ac:spMkLst>
        </pc:spChg>
        <pc:picChg chg="add mod">
          <ac:chgData name="William Andrew Bulaquena" userId="7589f1e9-3d8e-44b6-a932-9f064c4bad2e" providerId="ADAL" clId="{0AEAC2DF-13B1-4750-B9AA-5197DFADC023}" dt="2022-05-02T07:33:26.819" v="139" actId="1076"/>
          <ac:picMkLst>
            <pc:docMk/>
            <pc:sldMk cId="1527157099" sldId="317"/>
            <ac:picMk id="3" creationId="{334DD173-9F9E-C4DD-8008-94D2AC8A1EA9}"/>
          </ac:picMkLst>
        </pc:picChg>
        <pc:picChg chg="add mod">
          <ac:chgData name="William Andrew Bulaquena" userId="7589f1e9-3d8e-44b6-a932-9f064c4bad2e" providerId="ADAL" clId="{0AEAC2DF-13B1-4750-B9AA-5197DFADC023}" dt="2022-05-02T07:33:38.650" v="142" actId="1076"/>
          <ac:picMkLst>
            <pc:docMk/>
            <pc:sldMk cId="1527157099" sldId="317"/>
            <ac:picMk id="5" creationId="{96F15E7F-3462-7574-2665-B38A91BB90F7}"/>
          </ac:picMkLst>
        </pc:picChg>
        <pc:picChg chg="del">
          <ac:chgData name="William Andrew Bulaquena" userId="7589f1e9-3d8e-44b6-a932-9f064c4bad2e" providerId="ADAL" clId="{0AEAC2DF-13B1-4750-B9AA-5197DFADC023}" dt="2022-05-02T07:25:35.982" v="92" actId="478"/>
          <ac:picMkLst>
            <pc:docMk/>
            <pc:sldMk cId="1527157099" sldId="317"/>
            <ac:picMk id="6" creationId="{D0183F9B-FE58-4A6A-A204-097AF447B37B}"/>
          </ac:picMkLst>
        </pc:picChg>
        <pc:picChg chg="del">
          <ac:chgData name="William Andrew Bulaquena" userId="7589f1e9-3d8e-44b6-a932-9f064c4bad2e" providerId="ADAL" clId="{0AEAC2DF-13B1-4750-B9AA-5197DFADC023}" dt="2022-05-02T07:25:41.863" v="93" actId="478"/>
          <ac:picMkLst>
            <pc:docMk/>
            <pc:sldMk cId="1527157099" sldId="317"/>
            <ac:picMk id="11" creationId="{13373534-895C-44C2-88C4-391AFEE24DAE}"/>
          </ac:picMkLst>
        </pc:picChg>
        <pc:cxnChg chg="add del mod">
          <ac:chgData name="William Andrew Bulaquena" userId="7589f1e9-3d8e-44b6-a932-9f064c4bad2e" providerId="ADAL" clId="{0AEAC2DF-13B1-4750-B9AA-5197DFADC023}" dt="2022-05-02T07:55:17.208" v="450" actId="478"/>
          <ac:cxnSpMkLst>
            <pc:docMk/>
            <pc:sldMk cId="1527157099" sldId="317"/>
            <ac:cxnSpMk id="12" creationId="{55E1E5F0-C316-C366-90BD-CE1EF9801570}"/>
          </ac:cxnSpMkLst>
        </pc:cxnChg>
      </pc:sldChg>
      <pc:sldChg chg="addSp delSp modSp add mod">
        <pc:chgData name="William Andrew Bulaquena" userId="7589f1e9-3d8e-44b6-a932-9f064c4bad2e" providerId="ADAL" clId="{0AEAC2DF-13B1-4750-B9AA-5197DFADC023}" dt="2022-05-02T07:43:26.821" v="264" actId="113"/>
        <pc:sldMkLst>
          <pc:docMk/>
          <pc:sldMk cId="1117577830" sldId="318"/>
        </pc:sldMkLst>
        <pc:spChg chg="del mod">
          <ac:chgData name="William Andrew Bulaquena" userId="7589f1e9-3d8e-44b6-a932-9f064c4bad2e" providerId="ADAL" clId="{0AEAC2DF-13B1-4750-B9AA-5197DFADC023}" dt="2022-05-02T07:39:56.550" v="227" actId="478"/>
          <ac:spMkLst>
            <pc:docMk/>
            <pc:sldMk cId="1117577830" sldId="318"/>
            <ac:spMk id="8" creationId="{8846B21A-7950-457F-B319-CD9EF36CADA7}"/>
          </ac:spMkLst>
        </pc:spChg>
        <pc:spChg chg="add mod">
          <ac:chgData name="William Andrew Bulaquena" userId="7589f1e9-3d8e-44b6-a932-9f064c4bad2e" providerId="ADAL" clId="{0AEAC2DF-13B1-4750-B9AA-5197DFADC023}" dt="2022-05-02T07:41:46.827" v="247" actId="113"/>
          <ac:spMkLst>
            <pc:docMk/>
            <pc:sldMk cId="1117577830" sldId="318"/>
            <ac:spMk id="9" creationId="{2FE6CDB5-4DCC-6D66-6021-26E75E9655E4}"/>
          </ac:spMkLst>
        </pc:spChg>
        <pc:spChg chg="mod">
          <ac:chgData name="William Andrew Bulaquena" userId="7589f1e9-3d8e-44b6-a932-9f064c4bad2e" providerId="ADAL" clId="{0AEAC2DF-13B1-4750-B9AA-5197DFADC023}" dt="2022-05-02T07:43:26.821" v="264" actId="113"/>
          <ac:spMkLst>
            <pc:docMk/>
            <pc:sldMk cId="1117577830" sldId="318"/>
            <ac:spMk id="10" creationId="{B4AFB91F-0C08-4903-B64A-7EA51E67D603}"/>
          </ac:spMkLst>
        </pc:spChg>
        <pc:picChg chg="del">
          <ac:chgData name="William Andrew Bulaquena" userId="7589f1e9-3d8e-44b6-a932-9f064c4bad2e" providerId="ADAL" clId="{0AEAC2DF-13B1-4750-B9AA-5197DFADC023}" dt="2022-05-02T07:35:45.513" v="146" actId="478"/>
          <ac:picMkLst>
            <pc:docMk/>
            <pc:sldMk cId="1117577830" sldId="318"/>
            <ac:picMk id="3" creationId="{334DD173-9F9E-C4DD-8008-94D2AC8A1EA9}"/>
          </ac:picMkLst>
        </pc:picChg>
        <pc:picChg chg="add mod">
          <ac:chgData name="William Andrew Bulaquena" userId="7589f1e9-3d8e-44b6-a932-9f064c4bad2e" providerId="ADAL" clId="{0AEAC2DF-13B1-4750-B9AA-5197DFADC023}" dt="2022-05-02T07:40:05.487" v="230" actId="1076"/>
          <ac:picMkLst>
            <pc:docMk/>
            <pc:sldMk cId="1117577830" sldId="318"/>
            <ac:picMk id="4" creationId="{95FAC814-5330-6D23-700E-EAEE16F9C1A6}"/>
          </ac:picMkLst>
        </pc:picChg>
        <pc:picChg chg="del">
          <ac:chgData name="William Andrew Bulaquena" userId="7589f1e9-3d8e-44b6-a932-9f064c4bad2e" providerId="ADAL" clId="{0AEAC2DF-13B1-4750-B9AA-5197DFADC023}" dt="2022-05-02T07:35:46.542" v="148" actId="478"/>
          <ac:picMkLst>
            <pc:docMk/>
            <pc:sldMk cId="1117577830" sldId="318"/>
            <ac:picMk id="5" creationId="{96F15E7F-3462-7574-2665-B38A91BB90F7}"/>
          </ac:picMkLst>
        </pc:picChg>
        <pc:cxnChg chg="del">
          <ac:chgData name="William Andrew Bulaquena" userId="7589f1e9-3d8e-44b6-a932-9f064c4bad2e" providerId="ADAL" clId="{0AEAC2DF-13B1-4750-B9AA-5197DFADC023}" dt="2022-05-02T07:35:46.196" v="147" actId="478"/>
          <ac:cxnSpMkLst>
            <pc:docMk/>
            <pc:sldMk cId="1117577830" sldId="318"/>
            <ac:cxnSpMk id="12" creationId="{55E1E5F0-C316-C366-90BD-CE1EF9801570}"/>
          </ac:cxnSpMkLst>
        </pc:cxnChg>
      </pc:sldChg>
      <pc:sldChg chg="add del">
        <pc:chgData name="William Andrew Bulaquena" userId="7589f1e9-3d8e-44b6-a932-9f064c4bad2e" providerId="ADAL" clId="{0AEAC2DF-13B1-4750-B9AA-5197DFADC023}" dt="2022-05-02T07:41:58.600" v="249" actId="47"/>
        <pc:sldMkLst>
          <pc:docMk/>
          <pc:sldMk cId="538527412" sldId="319"/>
        </pc:sldMkLst>
      </pc:sldChg>
      <pc:sldChg chg="addSp delSp modSp add mod">
        <pc:chgData name="William Andrew Bulaquena" userId="7589f1e9-3d8e-44b6-a932-9f064c4bad2e" providerId="ADAL" clId="{0AEAC2DF-13B1-4750-B9AA-5197DFADC023}" dt="2022-05-02T07:43:35.291" v="273" actId="113"/>
        <pc:sldMkLst>
          <pc:docMk/>
          <pc:sldMk cId="3345149849" sldId="320"/>
        </pc:sldMkLst>
        <pc:spChg chg="mod">
          <ac:chgData name="William Andrew Bulaquena" userId="7589f1e9-3d8e-44b6-a932-9f064c4bad2e" providerId="ADAL" clId="{0AEAC2DF-13B1-4750-B9AA-5197DFADC023}" dt="2022-05-02T07:42:02.787" v="254" actId="20577"/>
          <ac:spMkLst>
            <pc:docMk/>
            <pc:sldMk cId="3345149849" sldId="320"/>
            <ac:spMk id="9" creationId="{2FE6CDB5-4DCC-6D66-6021-26E75E9655E4}"/>
          </ac:spMkLst>
        </pc:spChg>
        <pc:spChg chg="mod">
          <ac:chgData name="William Andrew Bulaquena" userId="7589f1e9-3d8e-44b6-a932-9f064c4bad2e" providerId="ADAL" clId="{0AEAC2DF-13B1-4750-B9AA-5197DFADC023}" dt="2022-05-02T07:43:35.291" v="273" actId="113"/>
          <ac:spMkLst>
            <pc:docMk/>
            <pc:sldMk cId="3345149849" sldId="320"/>
            <ac:spMk id="10" creationId="{B4AFB91F-0C08-4903-B64A-7EA51E67D603}"/>
          </ac:spMkLst>
        </pc:spChg>
        <pc:picChg chg="add mod ord">
          <ac:chgData name="William Andrew Bulaquena" userId="7589f1e9-3d8e-44b6-a932-9f064c4bad2e" providerId="ADAL" clId="{0AEAC2DF-13B1-4750-B9AA-5197DFADC023}" dt="2022-05-02T07:43:11.267" v="263" actId="1076"/>
          <ac:picMkLst>
            <pc:docMk/>
            <pc:sldMk cId="3345149849" sldId="320"/>
            <ac:picMk id="3" creationId="{5BDE5C95-0FE6-3751-3323-EAB4570E121B}"/>
          </ac:picMkLst>
        </pc:picChg>
        <pc:picChg chg="add del">
          <ac:chgData name="William Andrew Bulaquena" userId="7589f1e9-3d8e-44b6-a932-9f064c4bad2e" providerId="ADAL" clId="{0AEAC2DF-13B1-4750-B9AA-5197DFADC023}" dt="2022-05-02T07:43:08.220" v="262" actId="478"/>
          <ac:picMkLst>
            <pc:docMk/>
            <pc:sldMk cId="3345149849" sldId="320"/>
            <ac:picMk id="4" creationId="{95FAC814-5330-6D23-700E-EAEE16F9C1A6}"/>
          </ac:picMkLst>
        </pc:picChg>
      </pc:sldChg>
      <pc:sldChg chg="addSp delSp modSp add mod">
        <pc:chgData name="William Andrew Bulaquena" userId="7589f1e9-3d8e-44b6-a932-9f064c4bad2e" providerId="ADAL" clId="{0AEAC2DF-13B1-4750-B9AA-5197DFADC023}" dt="2022-05-02T08:06:58.435" v="599" actId="120"/>
        <pc:sldMkLst>
          <pc:docMk/>
          <pc:sldMk cId="1426927792" sldId="321"/>
        </pc:sldMkLst>
        <pc:spChg chg="del">
          <ac:chgData name="William Andrew Bulaquena" userId="7589f1e9-3d8e-44b6-a932-9f064c4bad2e" providerId="ADAL" clId="{0AEAC2DF-13B1-4750-B9AA-5197DFADC023}" dt="2022-05-02T07:49:40.884" v="319" actId="478"/>
          <ac:spMkLst>
            <pc:docMk/>
            <pc:sldMk cId="1426927792" sldId="321"/>
            <ac:spMk id="9" creationId="{2FE6CDB5-4DCC-6D66-6021-26E75E9655E4}"/>
          </ac:spMkLst>
        </pc:spChg>
        <pc:spChg chg="mod">
          <ac:chgData name="William Andrew Bulaquena" userId="7589f1e9-3d8e-44b6-a932-9f064c4bad2e" providerId="ADAL" clId="{0AEAC2DF-13B1-4750-B9AA-5197DFADC023}" dt="2022-05-02T08:06:58.435" v="599" actId="120"/>
          <ac:spMkLst>
            <pc:docMk/>
            <pc:sldMk cId="1426927792" sldId="321"/>
            <ac:spMk id="10" creationId="{B4AFB91F-0C08-4903-B64A-7EA51E67D603}"/>
          </ac:spMkLst>
        </pc:spChg>
        <pc:picChg chg="del">
          <ac:chgData name="William Andrew Bulaquena" userId="7589f1e9-3d8e-44b6-a932-9f064c4bad2e" providerId="ADAL" clId="{0AEAC2DF-13B1-4750-B9AA-5197DFADC023}" dt="2022-05-02T07:48:12.914" v="316" actId="478"/>
          <ac:picMkLst>
            <pc:docMk/>
            <pc:sldMk cId="1426927792" sldId="321"/>
            <ac:picMk id="3" creationId="{5BDE5C95-0FE6-3751-3323-EAB4570E121B}"/>
          </ac:picMkLst>
        </pc:picChg>
        <pc:picChg chg="add mod">
          <ac:chgData name="William Andrew Bulaquena" userId="7589f1e9-3d8e-44b6-a932-9f064c4bad2e" providerId="ADAL" clId="{0AEAC2DF-13B1-4750-B9AA-5197DFADC023}" dt="2022-05-02T07:49:49.483" v="321" actId="1076"/>
          <ac:picMkLst>
            <pc:docMk/>
            <pc:sldMk cId="1426927792" sldId="321"/>
            <ac:picMk id="4" creationId="{06E714B6-7909-8ED9-6412-68160A16830C}"/>
          </ac:picMkLst>
        </pc:picChg>
      </pc:sldChg>
      <pc:sldChg chg="addSp delSp modSp add mod">
        <pc:chgData name="William Andrew Bulaquena" userId="7589f1e9-3d8e-44b6-a932-9f064c4bad2e" providerId="ADAL" clId="{0AEAC2DF-13B1-4750-B9AA-5197DFADC023}" dt="2022-05-15T10:40:51.717" v="28890" actId="207"/>
        <pc:sldMkLst>
          <pc:docMk/>
          <pc:sldMk cId="2447506248" sldId="322"/>
        </pc:sldMkLst>
        <pc:spChg chg="add mod">
          <ac:chgData name="William Andrew Bulaquena" userId="7589f1e9-3d8e-44b6-a932-9f064c4bad2e" providerId="ADAL" clId="{0AEAC2DF-13B1-4750-B9AA-5197DFADC023}" dt="2022-05-15T10:40:51.717" v="28890" actId="207"/>
          <ac:spMkLst>
            <pc:docMk/>
            <pc:sldMk cId="2447506248" sldId="322"/>
            <ac:spMk id="5" creationId="{1D5F9965-949A-9E72-4058-AEE250DC9C61}"/>
          </ac:spMkLst>
        </pc:spChg>
        <pc:spChg chg="add mod">
          <ac:chgData name="William Andrew Bulaquena" userId="7589f1e9-3d8e-44b6-a932-9f064c4bad2e" providerId="ADAL" clId="{0AEAC2DF-13B1-4750-B9AA-5197DFADC023}" dt="2022-05-02T08:02:32.388" v="531" actId="1076"/>
          <ac:spMkLst>
            <pc:docMk/>
            <pc:sldMk cId="2447506248" sldId="322"/>
            <ac:spMk id="6" creationId="{D7B56B5E-B911-1B3A-C9B4-A6DA4FF98B3C}"/>
          </ac:spMkLst>
        </pc:spChg>
        <pc:spChg chg="add mod">
          <ac:chgData name="William Andrew Bulaquena" userId="7589f1e9-3d8e-44b6-a932-9f064c4bad2e" providerId="ADAL" clId="{0AEAC2DF-13B1-4750-B9AA-5197DFADC023}" dt="2022-05-02T08:03:14.588" v="535" actId="1076"/>
          <ac:spMkLst>
            <pc:docMk/>
            <pc:sldMk cId="2447506248" sldId="322"/>
            <ac:spMk id="7" creationId="{50940D1C-812C-1BC9-35F7-D39B5A7E0C6D}"/>
          </ac:spMkLst>
        </pc:spChg>
        <pc:spChg chg="add mod">
          <ac:chgData name="William Andrew Bulaquena" userId="7589f1e9-3d8e-44b6-a932-9f064c4bad2e" providerId="ADAL" clId="{0AEAC2DF-13B1-4750-B9AA-5197DFADC023}" dt="2022-05-02T08:02:15.055" v="528" actId="1038"/>
          <ac:spMkLst>
            <pc:docMk/>
            <pc:sldMk cId="2447506248" sldId="322"/>
            <ac:spMk id="8" creationId="{B1B8EF63-D0D0-6C91-FC3B-C27BE8523607}"/>
          </ac:spMkLst>
        </pc:spChg>
        <pc:spChg chg="add mod">
          <ac:chgData name="William Andrew Bulaquena" userId="7589f1e9-3d8e-44b6-a932-9f064c4bad2e" providerId="ADAL" clId="{0AEAC2DF-13B1-4750-B9AA-5197DFADC023}" dt="2022-05-02T08:02:32.388" v="531" actId="1076"/>
          <ac:spMkLst>
            <pc:docMk/>
            <pc:sldMk cId="2447506248" sldId="322"/>
            <ac:spMk id="9" creationId="{AED2C321-2482-6ECB-19E5-08F2B746EFE6}"/>
          </ac:spMkLst>
        </pc:spChg>
        <pc:spChg chg="mod">
          <ac:chgData name="William Andrew Bulaquena" userId="7589f1e9-3d8e-44b6-a932-9f064c4bad2e" providerId="ADAL" clId="{0AEAC2DF-13B1-4750-B9AA-5197DFADC023}" dt="2022-05-02T08:06:59.017" v="600" actId="120"/>
          <ac:spMkLst>
            <pc:docMk/>
            <pc:sldMk cId="2447506248" sldId="322"/>
            <ac:spMk id="10" creationId="{B4AFB91F-0C08-4903-B64A-7EA51E67D603}"/>
          </ac:spMkLst>
        </pc:spChg>
        <pc:spChg chg="add mod">
          <ac:chgData name="William Andrew Bulaquena" userId="7589f1e9-3d8e-44b6-a932-9f064c4bad2e" providerId="ADAL" clId="{0AEAC2DF-13B1-4750-B9AA-5197DFADC023}" dt="2022-05-02T08:03:14.588" v="535" actId="1076"/>
          <ac:spMkLst>
            <pc:docMk/>
            <pc:sldMk cId="2447506248" sldId="322"/>
            <ac:spMk id="11" creationId="{1210040B-6F71-0A17-C1DF-3FB845930D33}"/>
          </ac:spMkLst>
        </pc:spChg>
        <pc:spChg chg="add mod">
          <ac:chgData name="William Andrew Bulaquena" userId="7589f1e9-3d8e-44b6-a932-9f064c4bad2e" providerId="ADAL" clId="{0AEAC2DF-13B1-4750-B9AA-5197DFADC023}" dt="2022-05-02T08:05:46.597" v="575" actId="1076"/>
          <ac:spMkLst>
            <pc:docMk/>
            <pc:sldMk cId="2447506248" sldId="322"/>
            <ac:spMk id="12" creationId="{8952B2BF-EA2E-29AE-9829-95D201E5325F}"/>
          </ac:spMkLst>
        </pc:spChg>
        <pc:spChg chg="add del">
          <ac:chgData name="William Andrew Bulaquena" userId="7589f1e9-3d8e-44b6-a932-9f064c4bad2e" providerId="ADAL" clId="{0AEAC2DF-13B1-4750-B9AA-5197DFADC023}" dt="2022-05-02T08:06:22.880" v="577" actId="22"/>
          <ac:spMkLst>
            <pc:docMk/>
            <pc:sldMk cId="2447506248" sldId="322"/>
            <ac:spMk id="13" creationId="{A5D968A7-564D-D0F2-82B9-44159636228B}"/>
          </ac:spMkLst>
        </pc:spChg>
        <pc:picChg chg="del">
          <ac:chgData name="William Andrew Bulaquena" userId="7589f1e9-3d8e-44b6-a932-9f064c4bad2e" providerId="ADAL" clId="{0AEAC2DF-13B1-4750-B9AA-5197DFADC023}" dt="2022-05-02T07:49:54.068" v="323" actId="478"/>
          <ac:picMkLst>
            <pc:docMk/>
            <pc:sldMk cId="2447506248" sldId="322"/>
            <ac:picMk id="4" creationId="{06E714B6-7909-8ED9-6412-68160A16830C}"/>
          </ac:picMkLst>
        </pc:picChg>
      </pc:sldChg>
      <pc:sldChg chg="addSp delSp modSp add mod">
        <pc:chgData name="William Andrew Bulaquena" userId="7589f1e9-3d8e-44b6-a932-9f064c4bad2e" providerId="ADAL" clId="{0AEAC2DF-13B1-4750-B9AA-5197DFADC023}" dt="2022-05-15T10:41:02.644" v="28891" actId="207"/>
        <pc:sldMkLst>
          <pc:docMk/>
          <pc:sldMk cId="109573398" sldId="323"/>
        </pc:sldMkLst>
        <pc:spChg chg="add mod">
          <ac:chgData name="William Andrew Bulaquena" userId="7589f1e9-3d8e-44b6-a932-9f064c4bad2e" providerId="ADAL" clId="{0AEAC2DF-13B1-4750-B9AA-5197DFADC023}" dt="2022-05-15T10:41:02.644" v="28891" actId="207"/>
          <ac:spMkLst>
            <pc:docMk/>
            <pc:sldMk cId="109573398" sldId="323"/>
            <ac:spMk id="5" creationId="{1D720A03-E7D1-FC79-865B-BF6A31DD27CE}"/>
          </ac:spMkLst>
        </pc:spChg>
        <pc:spChg chg="add del mod">
          <ac:chgData name="William Andrew Bulaquena" userId="7589f1e9-3d8e-44b6-a932-9f064c4bad2e" providerId="ADAL" clId="{0AEAC2DF-13B1-4750-B9AA-5197DFADC023}" dt="2022-05-02T08:09:41.967" v="663"/>
          <ac:spMkLst>
            <pc:docMk/>
            <pc:sldMk cId="109573398" sldId="323"/>
            <ac:spMk id="6" creationId="{39F67161-D8FD-B651-736A-51856BA2A96D}"/>
          </ac:spMkLst>
        </pc:spChg>
        <pc:spChg chg="add del">
          <ac:chgData name="William Andrew Bulaquena" userId="7589f1e9-3d8e-44b6-a932-9f064c4bad2e" providerId="ADAL" clId="{0AEAC2DF-13B1-4750-B9AA-5197DFADC023}" dt="2022-05-02T08:13:21.956" v="1023" actId="22"/>
          <ac:spMkLst>
            <pc:docMk/>
            <pc:sldMk cId="109573398" sldId="323"/>
            <ac:spMk id="8" creationId="{B5D0FC2D-62C1-208C-D13B-1A7FB9AB35A1}"/>
          </ac:spMkLst>
        </pc:spChg>
        <pc:spChg chg="mod">
          <ac:chgData name="William Andrew Bulaquena" userId="7589f1e9-3d8e-44b6-a932-9f064c4bad2e" providerId="ADAL" clId="{0AEAC2DF-13B1-4750-B9AA-5197DFADC023}" dt="2022-05-02T08:06:59.781" v="601" actId="120"/>
          <ac:spMkLst>
            <pc:docMk/>
            <pc:sldMk cId="109573398" sldId="323"/>
            <ac:spMk id="10" creationId="{B4AFB91F-0C08-4903-B64A-7EA51E67D603}"/>
          </ac:spMkLst>
        </pc:spChg>
        <pc:picChg chg="add del">
          <ac:chgData name="William Andrew Bulaquena" userId="7589f1e9-3d8e-44b6-a932-9f064c4bad2e" providerId="ADAL" clId="{0AEAC2DF-13B1-4750-B9AA-5197DFADC023}" dt="2022-05-02T08:08:34.413" v="604"/>
          <ac:picMkLst>
            <pc:docMk/>
            <pc:sldMk cId="109573398" sldId="323"/>
            <ac:picMk id="2" creationId="{1AA888B5-50AE-5645-5889-C1ACC0F97B5D}"/>
          </ac:picMkLst>
        </pc:picChg>
        <pc:picChg chg="del">
          <ac:chgData name="William Andrew Bulaquena" userId="7589f1e9-3d8e-44b6-a932-9f064c4bad2e" providerId="ADAL" clId="{0AEAC2DF-13B1-4750-B9AA-5197DFADC023}" dt="2022-05-02T08:06:32.856" v="581" actId="478"/>
          <ac:picMkLst>
            <pc:docMk/>
            <pc:sldMk cId="109573398" sldId="323"/>
            <ac:picMk id="4" creationId="{06E714B6-7909-8ED9-6412-68160A16830C}"/>
          </ac:picMkLst>
        </pc:picChg>
      </pc:sldChg>
      <pc:sldChg chg="add del">
        <pc:chgData name="William Andrew Bulaquena" userId="7589f1e9-3d8e-44b6-a932-9f064c4bad2e" providerId="ADAL" clId="{0AEAC2DF-13B1-4750-B9AA-5197DFADC023}" dt="2022-05-02T08:06:27.678" v="579"/>
        <pc:sldMkLst>
          <pc:docMk/>
          <pc:sldMk cId="3285382415" sldId="323"/>
        </pc:sldMkLst>
      </pc:sldChg>
      <pc:sldChg chg="addSp modSp add mod">
        <pc:chgData name="William Andrew Bulaquena" userId="7589f1e9-3d8e-44b6-a932-9f064c4bad2e" providerId="ADAL" clId="{0AEAC2DF-13B1-4750-B9AA-5197DFADC023}" dt="2022-05-15T10:41:08.532" v="28893" actId="207"/>
        <pc:sldMkLst>
          <pc:docMk/>
          <pc:sldMk cId="4019300031" sldId="324"/>
        </pc:sldMkLst>
        <pc:spChg chg="add mod">
          <ac:chgData name="William Andrew Bulaquena" userId="7589f1e9-3d8e-44b6-a932-9f064c4bad2e" providerId="ADAL" clId="{0AEAC2DF-13B1-4750-B9AA-5197DFADC023}" dt="2022-05-15T10:41:06.636" v="28892" actId="207"/>
          <ac:spMkLst>
            <pc:docMk/>
            <pc:sldMk cId="4019300031" sldId="324"/>
            <ac:spMk id="4" creationId="{27207C4D-39C2-DE7C-558D-65DAB32662B0}"/>
          </ac:spMkLst>
        </pc:spChg>
        <pc:spChg chg="mod">
          <ac:chgData name="William Andrew Bulaquena" userId="7589f1e9-3d8e-44b6-a932-9f064c4bad2e" providerId="ADAL" clId="{0AEAC2DF-13B1-4750-B9AA-5197DFADC023}" dt="2022-05-15T10:41:08.532" v="28893" actId="207"/>
          <ac:spMkLst>
            <pc:docMk/>
            <pc:sldMk cId="4019300031" sldId="324"/>
            <ac:spMk id="5" creationId="{1D720A03-E7D1-FC79-865B-BF6A31DD27CE}"/>
          </ac:spMkLst>
        </pc:spChg>
      </pc:sldChg>
      <pc:sldChg chg="addSp delSp modSp add mod">
        <pc:chgData name="William Andrew Bulaquena" userId="7589f1e9-3d8e-44b6-a932-9f064c4bad2e" providerId="ADAL" clId="{0AEAC2DF-13B1-4750-B9AA-5197DFADC023}" dt="2022-05-02T08:23:55.413" v="1103"/>
        <pc:sldMkLst>
          <pc:docMk/>
          <pc:sldMk cId="444274119" sldId="325"/>
        </pc:sldMkLst>
        <pc:spChg chg="del mod">
          <ac:chgData name="William Andrew Bulaquena" userId="7589f1e9-3d8e-44b6-a932-9f064c4bad2e" providerId="ADAL" clId="{0AEAC2DF-13B1-4750-B9AA-5197DFADC023}" dt="2022-05-02T08:20:14.405" v="1082" actId="478"/>
          <ac:spMkLst>
            <pc:docMk/>
            <pc:sldMk cId="444274119" sldId="325"/>
            <ac:spMk id="4" creationId="{27207C4D-39C2-DE7C-558D-65DAB32662B0}"/>
          </ac:spMkLst>
        </pc:spChg>
        <pc:spChg chg="del mod">
          <ac:chgData name="William Andrew Bulaquena" userId="7589f1e9-3d8e-44b6-a932-9f064c4bad2e" providerId="ADAL" clId="{0AEAC2DF-13B1-4750-B9AA-5197DFADC023}" dt="2022-05-02T08:20:16.311" v="1083" actId="478"/>
          <ac:spMkLst>
            <pc:docMk/>
            <pc:sldMk cId="444274119" sldId="325"/>
            <ac:spMk id="5" creationId="{1D720A03-E7D1-FC79-865B-BF6A31DD27CE}"/>
          </ac:spMkLst>
        </pc:spChg>
        <pc:spChg chg="mod">
          <ac:chgData name="William Andrew Bulaquena" userId="7589f1e9-3d8e-44b6-a932-9f064c4bad2e" providerId="ADAL" clId="{0AEAC2DF-13B1-4750-B9AA-5197DFADC023}" dt="2022-05-02T08:14:37.029" v="1081" actId="14100"/>
          <ac:spMkLst>
            <pc:docMk/>
            <pc:sldMk cId="444274119" sldId="325"/>
            <ac:spMk id="10" creationId="{B4AFB91F-0C08-4903-B64A-7EA51E67D603}"/>
          </ac:spMkLst>
        </pc:spChg>
        <pc:picChg chg="add mod">
          <ac:chgData name="William Andrew Bulaquena" userId="7589f1e9-3d8e-44b6-a932-9f064c4bad2e" providerId="ADAL" clId="{0AEAC2DF-13B1-4750-B9AA-5197DFADC023}" dt="2022-05-02T08:21:44.826" v="1098" actId="1076"/>
          <ac:picMkLst>
            <pc:docMk/>
            <pc:sldMk cId="444274119" sldId="325"/>
            <ac:picMk id="1026" creationId="{892FCD8E-695E-1A15-99C0-36169AEBD141}"/>
          </ac:picMkLst>
        </pc:picChg>
        <pc:picChg chg="add mod">
          <ac:chgData name="William Andrew Bulaquena" userId="7589f1e9-3d8e-44b6-a932-9f064c4bad2e" providerId="ADAL" clId="{0AEAC2DF-13B1-4750-B9AA-5197DFADC023}" dt="2022-05-02T08:21:51.831" v="1101" actId="1076"/>
          <ac:picMkLst>
            <pc:docMk/>
            <pc:sldMk cId="444274119" sldId="325"/>
            <ac:picMk id="1028" creationId="{0BF1225B-CDF5-7A71-6B70-F68DD695F44A}"/>
          </ac:picMkLst>
        </pc:picChg>
        <pc:picChg chg="add del">
          <ac:chgData name="William Andrew Bulaquena" userId="7589f1e9-3d8e-44b6-a932-9f064c4bad2e" providerId="ADAL" clId="{0AEAC2DF-13B1-4750-B9AA-5197DFADC023}" dt="2022-05-02T08:23:55.413" v="1103"/>
          <ac:picMkLst>
            <pc:docMk/>
            <pc:sldMk cId="444274119" sldId="325"/>
            <ac:picMk id="1030" creationId="{A5CC2453-32FA-BA4B-C67B-0D36064DCACB}"/>
          </ac:picMkLst>
        </pc:picChg>
      </pc:sldChg>
      <pc:sldChg chg="addSp delSp modSp add mod">
        <pc:chgData name="William Andrew Bulaquena" userId="7589f1e9-3d8e-44b6-a932-9f064c4bad2e" providerId="ADAL" clId="{0AEAC2DF-13B1-4750-B9AA-5197DFADC023}" dt="2022-05-15T10:41:18.328" v="28894" actId="207"/>
        <pc:sldMkLst>
          <pc:docMk/>
          <pc:sldMk cId="1938340384" sldId="326"/>
        </pc:sldMkLst>
        <pc:spChg chg="add mod">
          <ac:chgData name="William Andrew Bulaquena" userId="7589f1e9-3d8e-44b6-a932-9f064c4bad2e" providerId="ADAL" clId="{0AEAC2DF-13B1-4750-B9AA-5197DFADC023}" dt="2022-05-15T10:41:18.328" v="28894" actId="207"/>
          <ac:spMkLst>
            <pc:docMk/>
            <pc:sldMk cId="1938340384" sldId="326"/>
            <ac:spMk id="9" creationId="{79B88669-5989-E0BC-2645-D26DB2924DE0}"/>
          </ac:spMkLst>
        </pc:spChg>
        <pc:spChg chg="mod">
          <ac:chgData name="William Andrew Bulaquena" userId="7589f1e9-3d8e-44b6-a932-9f064c4bad2e" providerId="ADAL" clId="{0AEAC2DF-13B1-4750-B9AA-5197DFADC023}" dt="2022-05-02T08:28:09.964" v="1137" actId="207"/>
          <ac:spMkLst>
            <pc:docMk/>
            <pc:sldMk cId="1938340384" sldId="326"/>
            <ac:spMk id="10" creationId="{B4AFB91F-0C08-4903-B64A-7EA51E67D603}"/>
          </ac:spMkLst>
        </pc:spChg>
        <pc:picChg chg="add mod">
          <ac:chgData name="William Andrew Bulaquena" userId="7589f1e9-3d8e-44b6-a932-9f064c4bad2e" providerId="ADAL" clId="{0AEAC2DF-13B1-4750-B9AA-5197DFADC023}" dt="2022-05-02T08:27:07.585" v="1130" actId="1076"/>
          <ac:picMkLst>
            <pc:docMk/>
            <pc:sldMk cId="1938340384" sldId="326"/>
            <ac:picMk id="3" creationId="{0ECEEA79-CAC8-9DD7-AA00-A3DA714B3870}"/>
          </ac:picMkLst>
        </pc:picChg>
        <pc:picChg chg="add del mod">
          <ac:chgData name="William Andrew Bulaquena" userId="7589f1e9-3d8e-44b6-a932-9f064c4bad2e" providerId="ADAL" clId="{0AEAC2DF-13B1-4750-B9AA-5197DFADC023}" dt="2022-05-02T08:26:50.910" v="1125" actId="478"/>
          <ac:picMkLst>
            <pc:docMk/>
            <pc:sldMk cId="1938340384" sldId="326"/>
            <ac:picMk id="5" creationId="{DCE99489-C956-8364-13FA-2693B0344E18}"/>
          </ac:picMkLst>
        </pc:picChg>
        <pc:picChg chg="del">
          <ac:chgData name="William Andrew Bulaquena" userId="7589f1e9-3d8e-44b6-a932-9f064c4bad2e" providerId="ADAL" clId="{0AEAC2DF-13B1-4750-B9AA-5197DFADC023}" dt="2022-05-02T08:24:01.373" v="1105" actId="478"/>
          <ac:picMkLst>
            <pc:docMk/>
            <pc:sldMk cId="1938340384" sldId="326"/>
            <ac:picMk id="1026" creationId="{892FCD8E-695E-1A15-99C0-36169AEBD141}"/>
          </ac:picMkLst>
        </pc:picChg>
        <pc:picChg chg="del">
          <ac:chgData name="William Andrew Bulaquena" userId="7589f1e9-3d8e-44b6-a932-9f064c4bad2e" providerId="ADAL" clId="{0AEAC2DF-13B1-4750-B9AA-5197DFADC023}" dt="2022-05-02T08:24:02.183" v="1106" actId="478"/>
          <ac:picMkLst>
            <pc:docMk/>
            <pc:sldMk cId="1938340384" sldId="326"/>
            <ac:picMk id="1028" creationId="{0BF1225B-CDF5-7A71-6B70-F68DD695F44A}"/>
          </ac:picMkLst>
        </pc:picChg>
      </pc:sldChg>
      <pc:sldChg chg="delSp modSp add del mod">
        <pc:chgData name="William Andrew Bulaquena" userId="7589f1e9-3d8e-44b6-a932-9f064c4bad2e" providerId="ADAL" clId="{0AEAC2DF-13B1-4750-B9AA-5197DFADC023}" dt="2022-05-02T08:39:54.812" v="2011" actId="47"/>
        <pc:sldMkLst>
          <pc:docMk/>
          <pc:sldMk cId="3786000829" sldId="327"/>
        </pc:sldMkLst>
        <pc:spChg chg="del">
          <ac:chgData name="William Andrew Bulaquena" userId="7589f1e9-3d8e-44b6-a932-9f064c4bad2e" providerId="ADAL" clId="{0AEAC2DF-13B1-4750-B9AA-5197DFADC023}" dt="2022-05-02T08:33:10.396" v="1213" actId="478"/>
          <ac:spMkLst>
            <pc:docMk/>
            <pc:sldMk cId="3786000829" sldId="327"/>
            <ac:spMk id="10" creationId="{B4AFB91F-0C08-4903-B64A-7EA51E67D603}"/>
          </ac:spMkLst>
        </pc:spChg>
        <pc:picChg chg="del mod">
          <ac:chgData name="William Andrew Bulaquena" userId="7589f1e9-3d8e-44b6-a932-9f064c4bad2e" providerId="ADAL" clId="{0AEAC2DF-13B1-4750-B9AA-5197DFADC023}" dt="2022-05-02T08:33:12.020" v="1215" actId="478"/>
          <ac:picMkLst>
            <pc:docMk/>
            <pc:sldMk cId="3786000829" sldId="327"/>
            <ac:picMk id="3" creationId="{0ECEEA79-CAC8-9DD7-AA00-A3DA714B3870}"/>
          </ac:picMkLst>
        </pc:picChg>
        <pc:picChg chg="del">
          <ac:chgData name="William Andrew Bulaquena" userId="7589f1e9-3d8e-44b6-a932-9f064c4bad2e" providerId="ADAL" clId="{0AEAC2DF-13B1-4750-B9AA-5197DFADC023}" dt="2022-05-02T08:28:24.963" v="1139" actId="21"/>
          <ac:picMkLst>
            <pc:docMk/>
            <pc:sldMk cId="3786000829" sldId="327"/>
            <ac:picMk id="5" creationId="{DCE99489-C956-8364-13FA-2693B0344E18}"/>
          </ac:picMkLst>
        </pc:picChg>
      </pc:sldChg>
      <pc:sldChg chg="addSp delSp modSp add mod">
        <pc:chgData name="William Andrew Bulaquena" userId="7589f1e9-3d8e-44b6-a932-9f064c4bad2e" providerId="ADAL" clId="{0AEAC2DF-13B1-4750-B9AA-5197DFADC023}" dt="2022-05-15T10:41:26.372" v="28897" actId="207"/>
        <pc:sldMkLst>
          <pc:docMk/>
          <pc:sldMk cId="2398625345" sldId="328"/>
        </pc:sldMkLst>
        <pc:spChg chg="add mod">
          <ac:chgData name="William Andrew Bulaquena" userId="7589f1e9-3d8e-44b6-a932-9f064c4bad2e" providerId="ADAL" clId="{0AEAC2DF-13B1-4750-B9AA-5197DFADC023}" dt="2022-05-15T10:41:26.372" v="28897" actId="207"/>
          <ac:spMkLst>
            <pc:docMk/>
            <pc:sldMk cId="2398625345" sldId="328"/>
            <ac:spMk id="6" creationId="{831A451A-3191-9E43-44F0-02398DCB41B9}"/>
          </ac:spMkLst>
        </pc:spChg>
        <pc:spChg chg="add del">
          <ac:chgData name="William Andrew Bulaquena" userId="7589f1e9-3d8e-44b6-a932-9f064c4bad2e" providerId="ADAL" clId="{0AEAC2DF-13B1-4750-B9AA-5197DFADC023}" dt="2022-05-02T08:30:22.313" v="1168" actId="22"/>
          <ac:spMkLst>
            <pc:docMk/>
            <pc:sldMk cId="2398625345" sldId="328"/>
            <ac:spMk id="8" creationId="{A69F0679-1A52-8B50-DBF7-F1CA1A7B7839}"/>
          </ac:spMkLst>
        </pc:spChg>
        <pc:spChg chg="mod">
          <ac:chgData name="William Andrew Bulaquena" userId="7589f1e9-3d8e-44b6-a932-9f064c4bad2e" providerId="ADAL" clId="{0AEAC2DF-13B1-4750-B9AA-5197DFADC023}" dt="2022-05-02T08:31:47.322" v="1202" actId="1076"/>
          <ac:spMkLst>
            <pc:docMk/>
            <pc:sldMk cId="2398625345" sldId="328"/>
            <ac:spMk id="9" creationId="{79B88669-5989-E0BC-2645-D26DB2924DE0}"/>
          </ac:spMkLst>
        </pc:spChg>
        <pc:picChg chg="del">
          <ac:chgData name="William Andrew Bulaquena" userId="7589f1e9-3d8e-44b6-a932-9f064c4bad2e" providerId="ADAL" clId="{0AEAC2DF-13B1-4750-B9AA-5197DFADC023}" dt="2022-05-02T08:28:14.623" v="1138" actId="478"/>
          <ac:picMkLst>
            <pc:docMk/>
            <pc:sldMk cId="2398625345" sldId="328"/>
            <ac:picMk id="3" creationId="{0ECEEA79-CAC8-9DD7-AA00-A3DA714B3870}"/>
          </ac:picMkLst>
        </pc:picChg>
        <pc:picChg chg="add mod ord">
          <ac:chgData name="William Andrew Bulaquena" userId="7589f1e9-3d8e-44b6-a932-9f064c4bad2e" providerId="ADAL" clId="{0AEAC2DF-13B1-4750-B9AA-5197DFADC023}" dt="2022-05-02T08:29:50.132" v="1158" actId="1076"/>
          <ac:picMkLst>
            <pc:docMk/>
            <pc:sldMk cId="2398625345" sldId="328"/>
            <ac:picMk id="5" creationId="{C868E2B2-36A0-5594-F31E-4681AC3E7523}"/>
          </ac:picMkLst>
        </pc:picChg>
      </pc:sldChg>
      <pc:sldChg chg="modSp add mod ord">
        <pc:chgData name="William Andrew Bulaquena" userId="7589f1e9-3d8e-44b6-a932-9f064c4bad2e" providerId="ADAL" clId="{0AEAC2DF-13B1-4750-B9AA-5197DFADC023}" dt="2022-05-15T10:41:23.246" v="28896" actId="207"/>
        <pc:sldMkLst>
          <pc:docMk/>
          <pc:sldMk cId="2166239428" sldId="329"/>
        </pc:sldMkLst>
        <pc:spChg chg="mod">
          <ac:chgData name="William Andrew Bulaquena" userId="7589f1e9-3d8e-44b6-a932-9f064c4bad2e" providerId="ADAL" clId="{0AEAC2DF-13B1-4750-B9AA-5197DFADC023}" dt="2022-05-15T10:41:23.246" v="28896" actId="207"/>
          <ac:spMkLst>
            <pc:docMk/>
            <pc:sldMk cId="2166239428" sldId="329"/>
            <ac:spMk id="6" creationId="{831A451A-3191-9E43-44F0-02398DCB41B9}"/>
          </ac:spMkLst>
        </pc:spChg>
        <pc:spChg chg="mod">
          <ac:chgData name="William Andrew Bulaquena" userId="7589f1e9-3d8e-44b6-a932-9f064c4bad2e" providerId="ADAL" clId="{0AEAC2DF-13B1-4750-B9AA-5197DFADC023}" dt="2022-05-15T10:41:21.329" v="28895" actId="207"/>
          <ac:spMkLst>
            <pc:docMk/>
            <pc:sldMk cId="2166239428" sldId="329"/>
            <ac:spMk id="9" creationId="{79B88669-5989-E0BC-2645-D26DB2924DE0}"/>
          </ac:spMkLst>
        </pc:spChg>
      </pc:sldChg>
      <pc:sldChg chg="addSp delSp modSp add mod">
        <pc:chgData name="William Andrew Bulaquena" userId="7589f1e9-3d8e-44b6-a932-9f064c4bad2e" providerId="ADAL" clId="{0AEAC2DF-13B1-4750-B9AA-5197DFADC023}" dt="2022-05-15T10:41:37.209" v="28899" actId="207"/>
        <pc:sldMkLst>
          <pc:docMk/>
          <pc:sldMk cId="1282908011" sldId="330"/>
        </pc:sldMkLst>
        <pc:spChg chg="add mod ord">
          <ac:chgData name="William Andrew Bulaquena" userId="7589f1e9-3d8e-44b6-a932-9f064c4bad2e" providerId="ADAL" clId="{0AEAC2DF-13B1-4750-B9AA-5197DFADC023}" dt="2022-05-03T06:12:34.913" v="2098" actId="1035"/>
          <ac:spMkLst>
            <pc:docMk/>
            <pc:sldMk cId="1282908011" sldId="330"/>
            <ac:spMk id="2" creationId="{DA280857-3F9E-F1BB-B715-F50796D79E67}"/>
          </ac:spMkLst>
        </pc:spChg>
        <pc:spChg chg="mod">
          <ac:chgData name="William Andrew Bulaquena" userId="7589f1e9-3d8e-44b6-a932-9f064c4bad2e" providerId="ADAL" clId="{0AEAC2DF-13B1-4750-B9AA-5197DFADC023}" dt="2022-05-15T10:41:35.700" v="28898" actId="207"/>
          <ac:spMkLst>
            <pc:docMk/>
            <pc:sldMk cId="1282908011" sldId="330"/>
            <ac:spMk id="7" creationId="{4ECE8469-2218-472C-8DD3-CF29A55A4DEB}"/>
          </ac:spMkLst>
        </pc:spChg>
        <pc:spChg chg="mod">
          <ac:chgData name="William Andrew Bulaquena" userId="7589f1e9-3d8e-44b6-a932-9f064c4bad2e" providerId="ADAL" clId="{0AEAC2DF-13B1-4750-B9AA-5197DFADC023}" dt="2022-05-03T06:12:59.605" v="2113" actId="1036"/>
          <ac:spMkLst>
            <pc:docMk/>
            <pc:sldMk cId="1282908011" sldId="330"/>
            <ac:spMk id="8" creationId="{EBF71AD6-F078-4889-9935-7521319F445D}"/>
          </ac:spMkLst>
        </pc:spChg>
        <pc:spChg chg="add mod">
          <ac:chgData name="William Andrew Bulaquena" userId="7589f1e9-3d8e-44b6-a932-9f064c4bad2e" providerId="ADAL" clId="{0AEAC2DF-13B1-4750-B9AA-5197DFADC023}" dt="2022-05-03T06:12:34.913" v="2098" actId="1035"/>
          <ac:spMkLst>
            <pc:docMk/>
            <pc:sldMk cId="1282908011" sldId="330"/>
            <ac:spMk id="9" creationId="{7F7185A4-E551-4D25-B6EA-ABFA970BFBC4}"/>
          </ac:spMkLst>
        </pc:spChg>
        <pc:spChg chg="del">
          <ac:chgData name="William Andrew Bulaquena" userId="7589f1e9-3d8e-44b6-a932-9f064c4bad2e" providerId="ADAL" clId="{0AEAC2DF-13B1-4750-B9AA-5197DFADC023}" dt="2022-05-02T08:33:36.529" v="1217" actId="478"/>
          <ac:spMkLst>
            <pc:docMk/>
            <pc:sldMk cId="1282908011" sldId="330"/>
            <ac:spMk id="10" creationId="{B4AFB91F-0C08-4903-B64A-7EA51E67D603}"/>
          </ac:spMkLst>
        </pc:spChg>
        <pc:spChg chg="mod">
          <ac:chgData name="William Andrew Bulaquena" userId="7589f1e9-3d8e-44b6-a932-9f064c4bad2e" providerId="ADAL" clId="{0AEAC2DF-13B1-4750-B9AA-5197DFADC023}" dt="2022-05-15T10:41:37.209" v="28899" actId="207"/>
          <ac:spMkLst>
            <pc:docMk/>
            <pc:sldMk cId="1282908011" sldId="330"/>
            <ac:spMk id="11" creationId="{ED5A1651-5688-4D9A-A594-9D00C4A1E979}"/>
          </ac:spMkLst>
        </pc:spChg>
        <pc:grpChg chg="mod">
          <ac:chgData name="William Andrew Bulaquena" userId="7589f1e9-3d8e-44b6-a932-9f064c4bad2e" providerId="ADAL" clId="{0AEAC2DF-13B1-4750-B9AA-5197DFADC023}" dt="2022-05-02T08:33:44.026" v="1218" actId="165"/>
          <ac:grpSpMkLst>
            <pc:docMk/>
            <pc:sldMk cId="1282908011" sldId="330"/>
            <ac:grpSpMk id="5" creationId="{C1A12393-02D2-4156-8D6D-815634186A8B}"/>
          </ac:grpSpMkLst>
        </pc:grpChg>
        <pc:grpChg chg="mod topLvl">
          <ac:chgData name="William Andrew Bulaquena" userId="7589f1e9-3d8e-44b6-a932-9f064c4bad2e" providerId="ADAL" clId="{0AEAC2DF-13B1-4750-B9AA-5197DFADC023}" dt="2022-05-02T08:39:44.507" v="2010" actId="1036"/>
          <ac:grpSpMkLst>
            <pc:docMk/>
            <pc:sldMk cId="1282908011" sldId="330"/>
            <ac:grpSpMk id="6" creationId="{96E1DB79-A936-4924-AB12-55C7EF684399}"/>
          </ac:grpSpMkLst>
        </pc:grpChg>
        <pc:grpChg chg="del">
          <ac:chgData name="William Andrew Bulaquena" userId="7589f1e9-3d8e-44b6-a932-9f064c4bad2e" providerId="ADAL" clId="{0AEAC2DF-13B1-4750-B9AA-5197DFADC023}" dt="2022-05-02T08:33:44.026" v="1218" actId="165"/>
          <ac:grpSpMkLst>
            <pc:docMk/>
            <pc:sldMk cId="1282908011" sldId="330"/>
            <ac:grpSpMk id="13" creationId="{A4399699-CF94-443B-8604-7C5D1AF5FC44}"/>
          </ac:grpSpMkLst>
        </pc:grpChg>
        <pc:picChg chg="add del mod">
          <ac:chgData name="William Andrew Bulaquena" userId="7589f1e9-3d8e-44b6-a932-9f064c4bad2e" providerId="ADAL" clId="{0AEAC2DF-13B1-4750-B9AA-5197DFADC023}" dt="2022-05-03T06:12:27.734" v="2082" actId="478"/>
          <ac:picMkLst>
            <pc:docMk/>
            <pc:sldMk cId="1282908011" sldId="330"/>
            <ac:picMk id="3" creationId="{B87017F1-7C97-2446-C0CB-CB6EC72A46C0}"/>
          </ac:picMkLst>
        </pc:picChg>
        <pc:picChg chg="del mod topLvl">
          <ac:chgData name="William Andrew Bulaquena" userId="7589f1e9-3d8e-44b6-a932-9f064c4bad2e" providerId="ADAL" clId="{0AEAC2DF-13B1-4750-B9AA-5197DFADC023}" dt="2022-05-02T08:33:55.640" v="1219" actId="478"/>
          <ac:picMkLst>
            <pc:docMk/>
            <pc:sldMk cId="1282908011" sldId="330"/>
            <ac:picMk id="4" creationId="{CC077560-C6E8-4FEC-9F0F-EE0BF48DB43E}"/>
          </ac:picMkLst>
        </pc:picChg>
      </pc:sldChg>
      <pc:sldChg chg="delSp modSp add mod">
        <pc:chgData name="William Andrew Bulaquena" userId="7589f1e9-3d8e-44b6-a932-9f064c4bad2e" providerId="ADAL" clId="{0AEAC2DF-13B1-4750-B9AA-5197DFADC023}" dt="2022-05-15T10:41:45.125" v="28900" actId="207"/>
        <pc:sldMkLst>
          <pc:docMk/>
          <pc:sldMk cId="2611548654" sldId="331"/>
        </pc:sldMkLst>
        <pc:spChg chg="del">
          <ac:chgData name="William Andrew Bulaquena" userId="7589f1e9-3d8e-44b6-a932-9f064c4bad2e" providerId="ADAL" clId="{0AEAC2DF-13B1-4750-B9AA-5197DFADC023}" dt="2022-05-03T06:14:27.069" v="2117" actId="478"/>
          <ac:spMkLst>
            <pc:docMk/>
            <pc:sldMk cId="2611548654" sldId="331"/>
            <ac:spMk id="6" creationId="{831A451A-3191-9E43-44F0-02398DCB41B9}"/>
          </ac:spMkLst>
        </pc:spChg>
        <pc:spChg chg="del">
          <ac:chgData name="William Andrew Bulaquena" userId="7589f1e9-3d8e-44b6-a932-9f064c4bad2e" providerId="ADAL" clId="{0AEAC2DF-13B1-4750-B9AA-5197DFADC023}" dt="2022-05-03T06:15:06.257" v="2118" actId="478"/>
          <ac:spMkLst>
            <pc:docMk/>
            <pc:sldMk cId="2611548654" sldId="331"/>
            <ac:spMk id="9" creationId="{79B88669-5989-E0BC-2645-D26DB2924DE0}"/>
          </ac:spMkLst>
        </pc:spChg>
        <pc:spChg chg="mod">
          <ac:chgData name="William Andrew Bulaquena" userId="7589f1e9-3d8e-44b6-a932-9f064c4bad2e" providerId="ADAL" clId="{0AEAC2DF-13B1-4750-B9AA-5197DFADC023}" dt="2022-05-15T10:41:45.125" v="28900" actId="207"/>
          <ac:spMkLst>
            <pc:docMk/>
            <pc:sldMk cId="2611548654" sldId="331"/>
            <ac:spMk id="10" creationId="{B4AFB91F-0C08-4903-B64A-7EA51E67D603}"/>
          </ac:spMkLst>
        </pc:spChg>
        <pc:picChg chg="del mod">
          <ac:chgData name="William Andrew Bulaquena" userId="7589f1e9-3d8e-44b6-a932-9f064c4bad2e" providerId="ADAL" clId="{0AEAC2DF-13B1-4750-B9AA-5197DFADC023}" dt="2022-05-03T06:14:24.579" v="2116" actId="478"/>
          <ac:picMkLst>
            <pc:docMk/>
            <pc:sldMk cId="2611548654" sldId="331"/>
            <ac:picMk id="5" creationId="{C868E2B2-36A0-5594-F31E-4681AC3E7523}"/>
          </ac:picMkLst>
        </pc:picChg>
      </pc:sldChg>
      <pc:sldChg chg="addSp delSp modSp add mod">
        <pc:chgData name="William Andrew Bulaquena" userId="7589f1e9-3d8e-44b6-a932-9f064c4bad2e" providerId="ADAL" clId="{0AEAC2DF-13B1-4750-B9AA-5197DFADC023}" dt="2022-05-15T10:41:56.266" v="28901" actId="207"/>
        <pc:sldMkLst>
          <pc:docMk/>
          <pc:sldMk cId="1132119407" sldId="332"/>
        </pc:sldMkLst>
        <pc:spChg chg="add del mod">
          <ac:chgData name="William Andrew Bulaquena" userId="7589f1e9-3d8e-44b6-a932-9f064c4bad2e" providerId="ADAL" clId="{0AEAC2DF-13B1-4750-B9AA-5197DFADC023}" dt="2022-05-03T06:19:26.357" v="2178" actId="478"/>
          <ac:spMkLst>
            <pc:docMk/>
            <pc:sldMk cId="1132119407" sldId="332"/>
            <ac:spMk id="6" creationId="{072EFC6B-E2CC-CA98-6990-C01E6CFEFE16}"/>
          </ac:spMkLst>
        </pc:spChg>
        <pc:spChg chg="add mod">
          <ac:chgData name="William Andrew Bulaquena" userId="7589f1e9-3d8e-44b6-a932-9f064c4bad2e" providerId="ADAL" clId="{0AEAC2DF-13B1-4750-B9AA-5197DFADC023}" dt="2022-05-03T06:26:30.535" v="2655" actId="20577"/>
          <ac:spMkLst>
            <pc:docMk/>
            <pc:sldMk cId="1132119407" sldId="332"/>
            <ac:spMk id="7" creationId="{16B6409B-07B7-B85A-A3E2-C7D298E8B02C}"/>
          </ac:spMkLst>
        </pc:spChg>
        <pc:spChg chg="add mod">
          <ac:chgData name="William Andrew Bulaquena" userId="7589f1e9-3d8e-44b6-a932-9f064c4bad2e" providerId="ADAL" clId="{0AEAC2DF-13B1-4750-B9AA-5197DFADC023}" dt="2022-05-15T10:41:56.266" v="28901" actId="207"/>
          <ac:spMkLst>
            <pc:docMk/>
            <pc:sldMk cId="1132119407" sldId="332"/>
            <ac:spMk id="8" creationId="{BE5C7D20-3E59-D062-7301-99981AD90CCD}"/>
          </ac:spMkLst>
        </pc:spChg>
        <pc:spChg chg="del">
          <ac:chgData name="William Andrew Bulaquena" userId="7589f1e9-3d8e-44b6-a932-9f064c4bad2e" providerId="ADAL" clId="{0AEAC2DF-13B1-4750-B9AA-5197DFADC023}" dt="2022-05-03T06:16:30.085" v="2165" actId="478"/>
          <ac:spMkLst>
            <pc:docMk/>
            <pc:sldMk cId="1132119407" sldId="332"/>
            <ac:spMk id="10" creationId="{B4AFB91F-0C08-4903-B64A-7EA51E67D603}"/>
          </ac:spMkLst>
        </pc:spChg>
        <pc:graphicFrameChg chg="add del mod">
          <ac:chgData name="William Andrew Bulaquena" userId="7589f1e9-3d8e-44b6-a932-9f064c4bad2e" providerId="ADAL" clId="{0AEAC2DF-13B1-4750-B9AA-5197DFADC023}" dt="2022-05-03T06:22:17.013" v="2185" actId="478"/>
          <ac:graphicFrameMkLst>
            <pc:docMk/>
            <pc:sldMk cId="1132119407" sldId="332"/>
            <ac:graphicFrameMk id="5" creationId="{00000000-0008-0000-0300-00000E000000}"/>
          </ac:graphicFrameMkLst>
        </pc:graphicFrameChg>
        <pc:picChg chg="add del">
          <ac:chgData name="William Andrew Bulaquena" userId="7589f1e9-3d8e-44b6-a932-9f064c4bad2e" providerId="ADAL" clId="{0AEAC2DF-13B1-4750-B9AA-5197DFADC023}" dt="2022-05-03T06:17:30.163" v="2167" actId="478"/>
          <ac:picMkLst>
            <pc:docMk/>
            <pc:sldMk cId="1132119407" sldId="332"/>
            <ac:picMk id="3" creationId="{27A448C3-36C5-9D23-BE2D-E65B46F5243D}"/>
          </ac:picMkLst>
        </pc:picChg>
        <pc:picChg chg="add mod">
          <ac:chgData name="William Andrew Bulaquena" userId="7589f1e9-3d8e-44b6-a932-9f064c4bad2e" providerId="ADAL" clId="{0AEAC2DF-13B1-4750-B9AA-5197DFADC023}" dt="2022-05-03T06:25:41.437" v="2632" actId="14100"/>
          <ac:picMkLst>
            <pc:docMk/>
            <pc:sldMk cId="1132119407" sldId="332"/>
            <ac:picMk id="4" creationId="{9F53963C-5B00-CB0A-4013-2F2B879BF750}"/>
          </ac:picMkLst>
        </pc:picChg>
      </pc:sldChg>
      <pc:sldChg chg="modSp add del mod">
        <pc:chgData name="William Andrew Bulaquena" userId="7589f1e9-3d8e-44b6-a932-9f064c4bad2e" providerId="ADAL" clId="{0AEAC2DF-13B1-4750-B9AA-5197DFADC023}" dt="2022-05-03T06:28:48.962" v="2675" actId="47"/>
        <pc:sldMkLst>
          <pc:docMk/>
          <pc:sldMk cId="924342552" sldId="333"/>
        </pc:sldMkLst>
        <pc:spChg chg="mod">
          <ac:chgData name="William Andrew Bulaquena" userId="7589f1e9-3d8e-44b6-a932-9f064c4bad2e" providerId="ADAL" clId="{0AEAC2DF-13B1-4750-B9AA-5197DFADC023}" dt="2022-05-03T06:26:05.643" v="2637" actId="113"/>
          <ac:spMkLst>
            <pc:docMk/>
            <pc:sldMk cId="924342552" sldId="333"/>
            <ac:spMk id="8" creationId="{BE5C7D20-3E59-D062-7301-99981AD90CCD}"/>
          </ac:spMkLst>
        </pc:spChg>
      </pc:sldChg>
      <pc:sldChg chg="modSp add mod">
        <pc:chgData name="William Andrew Bulaquena" userId="7589f1e9-3d8e-44b6-a932-9f064c4bad2e" providerId="ADAL" clId="{0AEAC2DF-13B1-4750-B9AA-5197DFADC023}" dt="2022-05-15T10:41:59.807" v="28902" actId="207"/>
        <pc:sldMkLst>
          <pc:docMk/>
          <pc:sldMk cId="1020530817" sldId="334"/>
        </pc:sldMkLst>
        <pc:spChg chg="mod">
          <ac:chgData name="William Andrew Bulaquena" userId="7589f1e9-3d8e-44b6-a932-9f064c4bad2e" providerId="ADAL" clId="{0AEAC2DF-13B1-4750-B9AA-5197DFADC023}" dt="2022-05-15T10:41:59.807" v="28902" actId="207"/>
          <ac:spMkLst>
            <pc:docMk/>
            <pc:sldMk cId="1020530817" sldId="334"/>
            <ac:spMk id="8" creationId="{BE5C7D20-3E59-D062-7301-99981AD90CCD}"/>
          </ac:spMkLst>
        </pc:spChg>
      </pc:sldChg>
      <pc:sldChg chg="addSp delSp modSp add mod">
        <pc:chgData name="William Andrew Bulaquena" userId="7589f1e9-3d8e-44b6-a932-9f064c4bad2e" providerId="ADAL" clId="{0AEAC2DF-13B1-4750-B9AA-5197DFADC023}" dt="2022-05-15T10:42:02.675" v="28903" actId="207"/>
        <pc:sldMkLst>
          <pc:docMk/>
          <pc:sldMk cId="1807481093" sldId="335"/>
        </pc:sldMkLst>
        <pc:spChg chg="add mod">
          <ac:chgData name="William Andrew Bulaquena" userId="7589f1e9-3d8e-44b6-a932-9f064c4bad2e" providerId="ADAL" clId="{0AEAC2DF-13B1-4750-B9AA-5197DFADC023}" dt="2022-05-15T10:42:02.675" v="28903" actId="207"/>
          <ac:spMkLst>
            <pc:docMk/>
            <pc:sldMk cId="1807481093" sldId="335"/>
            <ac:spMk id="5" creationId="{32766202-A77B-28FA-C966-078B1BA42055}"/>
          </ac:spMkLst>
        </pc:spChg>
        <pc:spChg chg="mod">
          <ac:chgData name="William Andrew Bulaquena" userId="7589f1e9-3d8e-44b6-a932-9f064c4bad2e" providerId="ADAL" clId="{0AEAC2DF-13B1-4750-B9AA-5197DFADC023}" dt="2022-05-03T06:29:08.731" v="2738" actId="20577"/>
          <ac:spMkLst>
            <pc:docMk/>
            <pc:sldMk cId="1807481093" sldId="335"/>
            <ac:spMk id="7" creationId="{16B6409B-07B7-B85A-A3E2-C7D298E8B02C}"/>
          </ac:spMkLst>
        </pc:spChg>
        <pc:spChg chg="del">
          <ac:chgData name="William Andrew Bulaquena" userId="7589f1e9-3d8e-44b6-a932-9f064c4bad2e" providerId="ADAL" clId="{0AEAC2DF-13B1-4750-B9AA-5197DFADC023}" dt="2022-05-03T06:29:11.496" v="2739" actId="478"/>
          <ac:spMkLst>
            <pc:docMk/>
            <pc:sldMk cId="1807481093" sldId="335"/>
            <ac:spMk id="8" creationId="{BE5C7D20-3E59-D062-7301-99981AD90CCD}"/>
          </ac:spMkLst>
        </pc:spChg>
        <pc:picChg chg="mod">
          <ac:chgData name="William Andrew Bulaquena" userId="7589f1e9-3d8e-44b6-a932-9f064c4bad2e" providerId="ADAL" clId="{0AEAC2DF-13B1-4750-B9AA-5197DFADC023}" dt="2022-05-03T06:29:30.275" v="2740" actId="2085"/>
          <ac:picMkLst>
            <pc:docMk/>
            <pc:sldMk cId="1807481093" sldId="335"/>
            <ac:picMk id="4" creationId="{9F53963C-5B00-CB0A-4013-2F2B879BF750}"/>
          </ac:picMkLst>
        </pc:picChg>
      </pc:sldChg>
      <pc:sldChg chg="addSp delSp modSp add mod">
        <pc:chgData name="William Andrew Bulaquena" userId="7589f1e9-3d8e-44b6-a932-9f064c4bad2e" providerId="ADAL" clId="{0AEAC2DF-13B1-4750-B9AA-5197DFADC023}" dt="2022-05-15T10:42:06.119" v="28904" actId="207"/>
        <pc:sldMkLst>
          <pc:docMk/>
          <pc:sldMk cId="2497278865" sldId="336"/>
        </pc:sldMkLst>
        <pc:spChg chg="add mod">
          <ac:chgData name="William Andrew Bulaquena" userId="7589f1e9-3d8e-44b6-a932-9f064c4bad2e" providerId="ADAL" clId="{0AEAC2DF-13B1-4750-B9AA-5197DFADC023}" dt="2022-05-15T10:42:06.119" v="28904" actId="207"/>
          <ac:spMkLst>
            <pc:docMk/>
            <pc:sldMk cId="2497278865" sldId="336"/>
            <ac:spMk id="5" creationId="{59986716-B5BB-6E3D-D8BD-D62BCEE8D25E}"/>
          </ac:spMkLst>
        </pc:spChg>
        <pc:spChg chg="mod">
          <ac:chgData name="William Andrew Bulaquena" userId="7589f1e9-3d8e-44b6-a932-9f064c4bad2e" providerId="ADAL" clId="{0AEAC2DF-13B1-4750-B9AA-5197DFADC023}" dt="2022-05-03T06:55:33.231" v="3312" actId="20577"/>
          <ac:spMkLst>
            <pc:docMk/>
            <pc:sldMk cId="2497278865" sldId="336"/>
            <ac:spMk id="7" creationId="{16B6409B-07B7-B85A-A3E2-C7D298E8B02C}"/>
          </ac:spMkLst>
        </pc:spChg>
        <pc:picChg chg="add mod ord">
          <ac:chgData name="William Andrew Bulaquena" userId="7589f1e9-3d8e-44b6-a932-9f064c4bad2e" providerId="ADAL" clId="{0AEAC2DF-13B1-4750-B9AA-5197DFADC023}" dt="2022-05-03T06:30:41.548" v="2763" actId="167"/>
          <ac:picMkLst>
            <pc:docMk/>
            <pc:sldMk cId="2497278865" sldId="336"/>
            <ac:picMk id="2" creationId="{56C5ED60-615C-D0BF-4886-2689052F0120}"/>
          </ac:picMkLst>
        </pc:picChg>
        <pc:picChg chg="del">
          <ac:chgData name="William Andrew Bulaquena" userId="7589f1e9-3d8e-44b6-a932-9f064c4bad2e" providerId="ADAL" clId="{0AEAC2DF-13B1-4750-B9AA-5197DFADC023}" dt="2022-05-03T06:30:42.888" v="2764" actId="478"/>
          <ac:picMkLst>
            <pc:docMk/>
            <pc:sldMk cId="2497278865" sldId="336"/>
            <ac:picMk id="4" creationId="{9F53963C-5B00-CB0A-4013-2F2B879BF750}"/>
          </ac:picMkLst>
        </pc:picChg>
      </pc:sldChg>
      <pc:sldChg chg="addSp delSp modSp add mod">
        <pc:chgData name="William Andrew Bulaquena" userId="7589f1e9-3d8e-44b6-a932-9f064c4bad2e" providerId="ADAL" clId="{0AEAC2DF-13B1-4750-B9AA-5197DFADC023}" dt="2022-05-15T10:42:09.900" v="28905" actId="207"/>
        <pc:sldMkLst>
          <pc:docMk/>
          <pc:sldMk cId="2912609707" sldId="337"/>
        </pc:sldMkLst>
        <pc:spChg chg="add mod">
          <ac:chgData name="William Andrew Bulaquena" userId="7589f1e9-3d8e-44b6-a932-9f064c4bad2e" providerId="ADAL" clId="{0AEAC2DF-13B1-4750-B9AA-5197DFADC023}" dt="2022-05-15T10:42:09.900" v="28905" actId="207"/>
          <ac:spMkLst>
            <pc:docMk/>
            <pc:sldMk cId="2912609707" sldId="337"/>
            <ac:spMk id="5" creationId="{4758554D-CE54-06BA-4685-1FCA957D641A}"/>
          </ac:spMkLst>
        </pc:spChg>
        <pc:spChg chg="add del mod">
          <ac:chgData name="William Andrew Bulaquena" userId="7589f1e9-3d8e-44b6-a932-9f064c4bad2e" providerId="ADAL" clId="{0AEAC2DF-13B1-4750-B9AA-5197DFADC023}" dt="2022-05-03T06:57:07.027" v="3521"/>
          <ac:spMkLst>
            <pc:docMk/>
            <pc:sldMk cId="2912609707" sldId="337"/>
            <ac:spMk id="6" creationId="{7082A2D6-54F5-894D-7240-99787C4CF870}"/>
          </ac:spMkLst>
        </pc:spChg>
        <pc:spChg chg="mod">
          <ac:chgData name="William Andrew Bulaquena" userId="7589f1e9-3d8e-44b6-a932-9f064c4bad2e" providerId="ADAL" clId="{0AEAC2DF-13B1-4750-B9AA-5197DFADC023}" dt="2022-05-03T06:55:37.665" v="3314" actId="20577"/>
          <ac:spMkLst>
            <pc:docMk/>
            <pc:sldMk cId="2912609707" sldId="337"/>
            <ac:spMk id="7" creationId="{16B6409B-07B7-B85A-A3E2-C7D298E8B02C}"/>
          </ac:spMkLst>
        </pc:spChg>
        <pc:picChg chg="del">
          <ac:chgData name="William Andrew Bulaquena" userId="7589f1e9-3d8e-44b6-a932-9f064c4bad2e" providerId="ADAL" clId="{0AEAC2DF-13B1-4750-B9AA-5197DFADC023}" dt="2022-05-03T06:32:20.470" v="2792" actId="478"/>
          <ac:picMkLst>
            <pc:docMk/>
            <pc:sldMk cId="2912609707" sldId="337"/>
            <ac:picMk id="2" creationId="{56C5ED60-615C-D0BF-4886-2689052F0120}"/>
          </ac:picMkLst>
        </pc:picChg>
        <pc:picChg chg="add mod ord">
          <ac:chgData name="William Andrew Bulaquena" userId="7589f1e9-3d8e-44b6-a932-9f064c4bad2e" providerId="ADAL" clId="{0AEAC2DF-13B1-4750-B9AA-5197DFADC023}" dt="2022-05-03T07:13:28.148" v="4374" actId="1076"/>
          <ac:picMkLst>
            <pc:docMk/>
            <pc:sldMk cId="2912609707" sldId="337"/>
            <ac:picMk id="3" creationId="{AD76A150-D48C-5DA5-F74D-4EEA99396ABA}"/>
          </ac:picMkLst>
        </pc:picChg>
      </pc:sldChg>
      <pc:sldChg chg="addSp delSp modSp add mod">
        <pc:chgData name="William Andrew Bulaquena" userId="7589f1e9-3d8e-44b6-a932-9f064c4bad2e" providerId="ADAL" clId="{0AEAC2DF-13B1-4750-B9AA-5197DFADC023}" dt="2022-05-15T10:42:13.896" v="28906" actId="207"/>
        <pc:sldMkLst>
          <pc:docMk/>
          <pc:sldMk cId="3334770648" sldId="338"/>
        </pc:sldMkLst>
        <pc:spChg chg="mod">
          <ac:chgData name="William Andrew Bulaquena" userId="7589f1e9-3d8e-44b6-a932-9f064c4bad2e" providerId="ADAL" clId="{0AEAC2DF-13B1-4750-B9AA-5197DFADC023}" dt="2022-05-15T10:42:13.896" v="28906" actId="207"/>
          <ac:spMkLst>
            <pc:docMk/>
            <pc:sldMk cId="3334770648" sldId="338"/>
            <ac:spMk id="5" creationId="{4758554D-CE54-06BA-4685-1FCA957D641A}"/>
          </ac:spMkLst>
        </pc:spChg>
        <pc:spChg chg="mod">
          <ac:chgData name="William Andrew Bulaquena" userId="7589f1e9-3d8e-44b6-a932-9f064c4bad2e" providerId="ADAL" clId="{0AEAC2DF-13B1-4750-B9AA-5197DFADC023}" dt="2022-05-03T06:57:34.215" v="3546" actId="20577"/>
          <ac:spMkLst>
            <pc:docMk/>
            <pc:sldMk cId="3334770648" sldId="338"/>
            <ac:spMk id="7" creationId="{16B6409B-07B7-B85A-A3E2-C7D298E8B02C}"/>
          </ac:spMkLst>
        </pc:spChg>
        <pc:graphicFrameChg chg="add del mod">
          <ac:chgData name="William Andrew Bulaquena" userId="7589f1e9-3d8e-44b6-a932-9f064c4bad2e" providerId="ADAL" clId="{0AEAC2DF-13B1-4750-B9AA-5197DFADC023}" dt="2022-05-03T06:58:22.339" v="3579" actId="478"/>
          <ac:graphicFrameMkLst>
            <pc:docMk/>
            <pc:sldMk cId="3334770648" sldId="338"/>
            <ac:graphicFrameMk id="6" creationId="{00000000-0008-0000-0300-000006000000}"/>
          </ac:graphicFrameMkLst>
        </pc:graphicFrameChg>
        <pc:picChg chg="add mod ord">
          <ac:chgData name="William Andrew Bulaquena" userId="7589f1e9-3d8e-44b6-a932-9f064c4bad2e" providerId="ADAL" clId="{0AEAC2DF-13B1-4750-B9AA-5197DFADC023}" dt="2022-05-03T07:13:26.040" v="4372" actId="1076"/>
          <ac:picMkLst>
            <pc:docMk/>
            <pc:sldMk cId="3334770648" sldId="338"/>
            <ac:picMk id="2" creationId="{C6C13227-E936-14AA-A446-ABF7BDC54242}"/>
          </ac:picMkLst>
        </pc:picChg>
        <pc:picChg chg="add del">
          <ac:chgData name="William Andrew Bulaquena" userId="7589f1e9-3d8e-44b6-a932-9f064c4bad2e" providerId="ADAL" clId="{0AEAC2DF-13B1-4750-B9AA-5197DFADC023}" dt="2022-05-03T06:58:49.714" v="3593" actId="478"/>
          <ac:picMkLst>
            <pc:docMk/>
            <pc:sldMk cId="3334770648" sldId="338"/>
            <ac:picMk id="3" creationId="{AD76A150-D48C-5DA5-F74D-4EEA99396ABA}"/>
          </ac:picMkLst>
        </pc:picChg>
      </pc:sldChg>
      <pc:sldChg chg="addSp delSp modSp add mod">
        <pc:chgData name="William Andrew Bulaquena" userId="7589f1e9-3d8e-44b6-a932-9f064c4bad2e" providerId="ADAL" clId="{0AEAC2DF-13B1-4750-B9AA-5197DFADC023}" dt="2022-05-15T10:42:18.145" v="28907" actId="207"/>
        <pc:sldMkLst>
          <pc:docMk/>
          <pc:sldMk cId="2497227781" sldId="339"/>
        </pc:sldMkLst>
        <pc:spChg chg="del mod">
          <ac:chgData name="William Andrew Bulaquena" userId="7589f1e9-3d8e-44b6-a932-9f064c4bad2e" providerId="ADAL" clId="{0AEAC2DF-13B1-4750-B9AA-5197DFADC023}" dt="2022-05-03T07:06:33.838" v="3856" actId="478"/>
          <ac:spMkLst>
            <pc:docMk/>
            <pc:sldMk cId="2497227781" sldId="339"/>
            <ac:spMk id="5" creationId="{4758554D-CE54-06BA-4685-1FCA957D641A}"/>
          </ac:spMkLst>
        </pc:spChg>
        <pc:spChg chg="mod">
          <ac:chgData name="William Andrew Bulaquena" userId="7589f1e9-3d8e-44b6-a932-9f064c4bad2e" providerId="ADAL" clId="{0AEAC2DF-13B1-4750-B9AA-5197DFADC023}" dt="2022-05-03T07:01:05.200" v="3839" actId="20577"/>
          <ac:spMkLst>
            <pc:docMk/>
            <pc:sldMk cId="2497227781" sldId="339"/>
            <ac:spMk id="7" creationId="{16B6409B-07B7-B85A-A3E2-C7D298E8B02C}"/>
          </ac:spMkLst>
        </pc:spChg>
        <pc:spChg chg="add mod">
          <ac:chgData name="William Andrew Bulaquena" userId="7589f1e9-3d8e-44b6-a932-9f064c4bad2e" providerId="ADAL" clId="{0AEAC2DF-13B1-4750-B9AA-5197DFADC023}" dt="2022-05-15T10:42:18.145" v="28907" actId="207"/>
          <ac:spMkLst>
            <pc:docMk/>
            <pc:sldMk cId="2497227781" sldId="339"/>
            <ac:spMk id="10" creationId="{110E3B67-0F2C-47F7-7F21-6A8BC2FDF17B}"/>
          </ac:spMkLst>
        </pc:spChg>
        <pc:picChg chg="del">
          <ac:chgData name="William Andrew Bulaquena" userId="7589f1e9-3d8e-44b6-a932-9f064c4bad2e" providerId="ADAL" clId="{0AEAC2DF-13B1-4750-B9AA-5197DFADC023}" dt="2022-05-03T07:13:20.921" v="4368" actId="478"/>
          <ac:picMkLst>
            <pc:docMk/>
            <pc:sldMk cId="2497227781" sldId="339"/>
            <ac:picMk id="2" creationId="{C6C13227-E936-14AA-A446-ABF7BDC54242}"/>
          </ac:picMkLst>
        </pc:picChg>
        <pc:picChg chg="add del mod">
          <ac:chgData name="William Andrew Bulaquena" userId="7589f1e9-3d8e-44b6-a932-9f064c4bad2e" providerId="ADAL" clId="{0AEAC2DF-13B1-4750-B9AA-5197DFADC023}" dt="2022-05-03T07:01:57.192" v="3843" actId="478"/>
          <ac:picMkLst>
            <pc:docMk/>
            <pc:sldMk cId="2497227781" sldId="339"/>
            <ac:picMk id="3" creationId="{FFD4C35F-390A-1F02-A662-CC1C378BC80F}"/>
          </ac:picMkLst>
        </pc:picChg>
        <pc:picChg chg="add mod ord">
          <ac:chgData name="William Andrew Bulaquena" userId="7589f1e9-3d8e-44b6-a932-9f064c4bad2e" providerId="ADAL" clId="{0AEAC2DF-13B1-4750-B9AA-5197DFADC023}" dt="2022-05-03T07:13:22.998" v="4370" actId="1076"/>
          <ac:picMkLst>
            <pc:docMk/>
            <pc:sldMk cId="2497227781" sldId="339"/>
            <ac:picMk id="6" creationId="{15B71340-BD91-576F-978C-58D36E4CC36F}"/>
          </ac:picMkLst>
        </pc:picChg>
        <pc:picChg chg="add del">
          <ac:chgData name="William Andrew Bulaquena" userId="7589f1e9-3d8e-44b6-a932-9f064c4bad2e" providerId="ADAL" clId="{0AEAC2DF-13B1-4750-B9AA-5197DFADC023}" dt="2022-05-03T07:06:41.128" v="3858" actId="22"/>
          <ac:picMkLst>
            <pc:docMk/>
            <pc:sldMk cId="2497227781" sldId="339"/>
            <ac:picMk id="9" creationId="{F108803F-E90B-15D4-1A8B-6B52CD2CECFC}"/>
          </ac:picMkLst>
        </pc:picChg>
      </pc:sldChg>
      <pc:sldChg chg="addSp delSp modSp add mod">
        <pc:chgData name="William Andrew Bulaquena" userId="7589f1e9-3d8e-44b6-a932-9f064c4bad2e" providerId="ADAL" clId="{0AEAC2DF-13B1-4750-B9AA-5197DFADC023}" dt="2022-05-15T10:42:24.676" v="28908" actId="207"/>
        <pc:sldMkLst>
          <pc:docMk/>
          <pc:sldMk cId="2247343965" sldId="340"/>
        </pc:sldMkLst>
        <pc:spChg chg="mod">
          <ac:chgData name="William Andrew Bulaquena" userId="7589f1e9-3d8e-44b6-a932-9f064c4bad2e" providerId="ADAL" clId="{0AEAC2DF-13B1-4750-B9AA-5197DFADC023}" dt="2022-05-03T07:08:37.554" v="4155" actId="20577"/>
          <ac:spMkLst>
            <pc:docMk/>
            <pc:sldMk cId="2247343965" sldId="340"/>
            <ac:spMk id="7" creationId="{16B6409B-07B7-B85A-A3E2-C7D298E8B02C}"/>
          </ac:spMkLst>
        </pc:spChg>
        <pc:spChg chg="mod ord">
          <ac:chgData name="William Andrew Bulaquena" userId="7589f1e9-3d8e-44b6-a932-9f064c4bad2e" providerId="ADAL" clId="{0AEAC2DF-13B1-4750-B9AA-5197DFADC023}" dt="2022-05-15T10:42:24.676" v="28908" actId="207"/>
          <ac:spMkLst>
            <pc:docMk/>
            <pc:sldMk cId="2247343965" sldId="340"/>
            <ac:spMk id="10" creationId="{110E3B67-0F2C-47F7-7F21-6A8BC2FDF17B}"/>
          </ac:spMkLst>
        </pc:spChg>
        <pc:picChg chg="del">
          <ac:chgData name="William Andrew Bulaquena" userId="7589f1e9-3d8e-44b6-a932-9f064c4bad2e" providerId="ADAL" clId="{0AEAC2DF-13B1-4750-B9AA-5197DFADC023}" dt="2022-05-03T07:13:12.327" v="4364" actId="478"/>
          <ac:picMkLst>
            <pc:docMk/>
            <pc:sldMk cId="2247343965" sldId="340"/>
            <ac:picMk id="2" creationId="{C6C13227-E936-14AA-A446-ABF7BDC54242}"/>
          </ac:picMkLst>
        </pc:picChg>
        <pc:picChg chg="add mod ord">
          <ac:chgData name="William Andrew Bulaquena" userId="7589f1e9-3d8e-44b6-a932-9f064c4bad2e" providerId="ADAL" clId="{0AEAC2DF-13B1-4750-B9AA-5197DFADC023}" dt="2022-05-03T07:13:08.246" v="4362" actId="167"/>
          <ac:picMkLst>
            <pc:docMk/>
            <pc:sldMk cId="2247343965" sldId="340"/>
            <ac:picMk id="4" creationId="{B1294101-0496-9B74-8CFC-D919FA54CD10}"/>
          </ac:picMkLst>
        </pc:picChg>
        <pc:picChg chg="del">
          <ac:chgData name="William Andrew Bulaquena" userId="7589f1e9-3d8e-44b6-a932-9f064c4bad2e" providerId="ADAL" clId="{0AEAC2DF-13B1-4750-B9AA-5197DFADC023}" dt="2022-05-03T07:13:09.727" v="4363" actId="478"/>
          <ac:picMkLst>
            <pc:docMk/>
            <pc:sldMk cId="2247343965" sldId="340"/>
            <ac:picMk id="6" creationId="{15B71340-BD91-576F-978C-58D36E4CC36F}"/>
          </ac:picMkLst>
        </pc:picChg>
        <pc:picChg chg="add del mod">
          <ac:chgData name="William Andrew Bulaquena" userId="7589f1e9-3d8e-44b6-a932-9f064c4bad2e" providerId="ADAL" clId="{0AEAC2DF-13B1-4750-B9AA-5197DFADC023}" dt="2022-05-03T07:12:39.533" v="4342"/>
          <ac:picMkLst>
            <pc:docMk/>
            <pc:sldMk cId="2247343965" sldId="340"/>
            <ac:picMk id="8" creationId="{E8C487D6-35D2-8327-8C35-20772B45A0D5}"/>
          </ac:picMkLst>
        </pc:picChg>
      </pc:sldChg>
      <pc:sldChg chg="addSp delSp modSp add mod">
        <pc:chgData name="William Andrew Bulaquena" userId="7589f1e9-3d8e-44b6-a932-9f064c4bad2e" providerId="ADAL" clId="{0AEAC2DF-13B1-4750-B9AA-5197DFADC023}" dt="2022-05-03T09:30:38.221" v="8987" actId="1076"/>
        <pc:sldMkLst>
          <pc:docMk/>
          <pc:sldMk cId="3752926209" sldId="341"/>
        </pc:sldMkLst>
        <pc:spChg chg="mod">
          <ac:chgData name="William Andrew Bulaquena" userId="7589f1e9-3d8e-44b6-a932-9f064c4bad2e" providerId="ADAL" clId="{0AEAC2DF-13B1-4750-B9AA-5197DFADC023}" dt="2022-05-03T07:12:59.145" v="4360" actId="20577"/>
          <ac:spMkLst>
            <pc:docMk/>
            <pc:sldMk cId="3752926209" sldId="341"/>
            <ac:spMk id="7" creationId="{16B6409B-07B7-B85A-A3E2-C7D298E8B02C}"/>
          </ac:spMkLst>
        </pc:spChg>
        <pc:spChg chg="add mod">
          <ac:chgData name="William Andrew Bulaquena" userId="7589f1e9-3d8e-44b6-a932-9f064c4bad2e" providerId="ADAL" clId="{0AEAC2DF-13B1-4750-B9AA-5197DFADC023}" dt="2022-05-03T07:15:10.253" v="4396" actId="20577"/>
          <ac:spMkLst>
            <pc:docMk/>
            <pc:sldMk cId="3752926209" sldId="341"/>
            <ac:spMk id="9" creationId="{E43A96C6-EC67-B456-C43B-F0238BFBAD32}"/>
          </ac:spMkLst>
        </pc:spChg>
        <pc:spChg chg="del">
          <ac:chgData name="William Andrew Bulaquena" userId="7589f1e9-3d8e-44b6-a932-9f064c4bad2e" providerId="ADAL" clId="{0AEAC2DF-13B1-4750-B9AA-5197DFADC023}" dt="2022-05-03T07:12:44.333" v="4344" actId="478"/>
          <ac:spMkLst>
            <pc:docMk/>
            <pc:sldMk cId="3752926209" sldId="341"/>
            <ac:spMk id="10" creationId="{110E3B67-0F2C-47F7-7F21-6A8BC2FDF17B}"/>
          </ac:spMkLst>
        </pc:spChg>
        <pc:spChg chg="add mod">
          <ac:chgData name="William Andrew Bulaquena" userId="7589f1e9-3d8e-44b6-a932-9f064c4bad2e" providerId="ADAL" clId="{0AEAC2DF-13B1-4750-B9AA-5197DFADC023}" dt="2022-05-03T07:15:20.400" v="4404" actId="207"/>
          <ac:spMkLst>
            <pc:docMk/>
            <pc:sldMk cId="3752926209" sldId="341"/>
            <ac:spMk id="11" creationId="{9F201FF3-5D5E-4C08-91A8-5837DB2DB067}"/>
          </ac:spMkLst>
        </pc:spChg>
        <pc:picChg chg="del">
          <ac:chgData name="William Andrew Bulaquena" userId="7589f1e9-3d8e-44b6-a932-9f064c4bad2e" providerId="ADAL" clId="{0AEAC2DF-13B1-4750-B9AA-5197DFADC023}" dt="2022-05-03T07:13:33.833" v="4376" actId="478"/>
          <ac:picMkLst>
            <pc:docMk/>
            <pc:sldMk cId="3752926209" sldId="341"/>
            <ac:picMk id="2" creationId="{C6C13227-E936-14AA-A446-ABF7BDC54242}"/>
          </ac:picMkLst>
        </pc:picChg>
        <pc:picChg chg="del mod">
          <ac:chgData name="William Andrew Bulaquena" userId="7589f1e9-3d8e-44b6-a932-9f064c4bad2e" providerId="ADAL" clId="{0AEAC2DF-13B1-4750-B9AA-5197DFADC023}" dt="2022-05-03T09:29:24.940" v="8960" actId="478"/>
          <ac:picMkLst>
            <pc:docMk/>
            <pc:sldMk cId="3752926209" sldId="341"/>
            <ac:picMk id="4" creationId="{B1294101-0496-9B74-8CFC-D919FA54CD10}"/>
          </ac:picMkLst>
        </pc:picChg>
        <pc:picChg chg="add mod ord">
          <ac:chgData name="William Andrew Bulaquena" userId="7589f1e9-3d8e-44b6-a932-9f064c4bad2e" providerId="ADAL" clId="{0AEAC2DF-13B1-4750-B9AA-5197DFADC023}" dt="2022-05-03T09:30:38.221" v="8987" actId="1076"/>
          <ac:picMkLst>
            <pc:docMk/>
            <pc:sldMk cId="3752926209" sldId="341"/>
            <ac:picMk id="5" creationId="{97ECA3CA-9DC0-58E2-B827-796A41AF4364}"/>
          </ac:picMkLst>
        </pc:picChg>
        <pc:picChg chg="del">
          <ac:chgData name="William Andrew Bulaquena" userId="7589f1e9-3d8e-44b6-a932-9f064c4bad2e" providerId="ADAL" clId="{0AEAC2DF-13B1-4750-B9AA-5197DFADC023}" dt="2022-05-03T07:13:32.249" v="4375" actId="478"/>
          <ac:picMkLst>
            <pc:docMk/>
            <pc:sldMk cId="3752926209" sldId="341"/>
            <ac:picMk id="6" creationId="{15B71340-BD91-576F-978C-58D36E4CC36F}"/>
          </ac:picMkLst>
        </pc:picChg>
        <pc:picChg chg="add mod">
          <ac:chgData name="William Andrew Bulaquena" userId="7589f1e9-3d8e-44b6-a932-9f064c4bad2e" providerId="ADAL" clId="{0AEAC2DF-13B1-4750-B9AA-5197DFADC023}" dt="2022-05-03T07:14:28.153" v="4385" actId="1076"/>
          <ac:picMkLst>
            <pc:docMk/>
            <pc:sldMk cId="3752926209" sldId="341"/>
            <ac:picMk id="8" creationId="{4A008C5D-1544-9D87-CD93-9414294EC419}"/>
          </ac:picMkLst>
        </pc:picChg>
      </pc:sldChg>
      <pc:sldChg chg="modSp add mod">
        <pc:chgData name="William Andrew Bulaquena" userId="7589f1e9-3d8e-44b6-a932-9f064c4bad2e" providerId="ADAL" clId="{0AEAC2DF-13B1-4750-B9AA-5197DFADC023}" dt="2022-05-15T10:42:33.109" v="28909" actId="207"/>
        <pc:sldMkLst>
          <pc:docMk/>
          <pc:sldMk cId="2002074100" sldId="342"/>
        </pc:sldMkLst>
        <pc:spChg chg="mod">
          <ac:chgData name="William Andrew Bulaquena" userId="7589f1e9-3d8e-44b6-a932-9f064c4bad2e" providerId="ADAL" clId="{0AEAC2DF-13B1-4750-B9AA-5197DFADC023}" dt="2022-05-15T10:42:33.109" v="28909" actId="207"/>
          <ac:spMkLst>
            <pc:docMk/>
            <pc:sldMk cId="2002074100" sldId="342"/>
            <ac:spMk id="10" creationId="{B4AFB91F-0C08-4903-B64A-7EA51E67D603}"/>
          </ac:spMkLst>
        </pc:spChg>
      </pc:sldChg>
      <pc:sldChg chg="modSp add del mod">
        <pc:chgData name="William Andrew Bulaquena" userId="7589f1e9-3d8e-44b6-a932-9f064c4bad2e" providerId="ADAL" clId="{0AEAC2DF-13B1-4750-B9AA-5197DFADC023}" dt="2022-05-07T08:38:35.422" v="13150" actId="47"/>
        <pc:sldMkLst>
          <pc:docMk/>
          <pc:sldMk cId="2020849812" sldId="343"/>
        </pc:sldMkLst>
        <pc:spChg chg="mod">
          <ac:chgData name="William Andrew Bulaquena" userId="7589f1e9-3d8e-44b6-a932-9f064c4bad2e" providerId="ADAL" clId="{0AEAC2DF-13B1-4750-B9AA-5197DFADC023}" dt="2022-05-03T07:17:34.055" v="4467" actId="207"/>
          <ac:spMkLst>
            <pc:docMk/>
            <pc:sldMk cId="2020849812" sldId="343"/>
            <ac:spMk id="10" creationId="{B4AFB91F-0C08-4903-B64A-7EA51E67D603}"/>
          </ac:spMkLst>
        </pc:spChg>
      </pc:sldChg>
      <pc:sldChg chg="addSp modSp add mod setBg">
        <pc:chgData name="William Andrew Bulaquena" userId="7589f1e9-3d8e-44b6-a932-9f064c4bad2e" providerId="ADAL" clId="{0AEAC2DF-13B1-4750-B9AA-5197DFADC023}" dt="2022-05-03T07:28:21.104" v="4628" actId="1076"/>
        <pc:sldMkLst>
          <pc:docMk/>
          <pc:sldMk cId="1802633851" sldId="344"/>
        </pc:sldMkLst>
        <pc:spChg chg="mod">
          <ac:chgData name="William Andrew Bulaquena" userId="7589f1e9-3d8e-44b6-a932-9f064c4bad2e" providerId="ADAL" clId="{0AEAC2DF-13B1-4750-B9AA-5197DFADC023}" dt="2022-05-03T07:28:12.892" v="4626" actId="26606"/>
          <ac:spMkLst>
            <pc:docMk/>
            <pc:sldMk cId="1802633851" sldId="344"/>
            <ac:spMk id="10" creationId="{B4AFB91F-0C08-4903-B64A-7EA51E67D603}"/>
          </ac:spMkLst>
        </pc:spChg>
        <pc:picChg chg="add mod">
          <ac:chgData name="William Andrew Bulaquena" userId="7589f1e9-3d8e-44b6-a932-9f064c4bad2e" providerId="ADAL" clId="{0AEAC2DF-13B1-4750-B9AA-5197DFADC023}" dt="2022-05-03T07:28:21.104" v="4628" actId="1076"/>
          <ac:picMkLst>
            <pc:docMk/>
            <pc:sldMk cId="1802633851" sldId="344"/>
            <ac:picMk id="3" creationId="{871AAB07-9DBC-0641-F689-36AE9164C56A}"/>
          </ac:picMkLst>
        </pc:picChg>
      </pc:sldChg>
      <pc:sldChg chg="addSp delSp modSp add mod">
        <pc:chgData name="William Andrew Bulaquena" userId="7589f1e9-3d8e-44b6-a932-9f064c4bad2e" providerId="ADAL" clId="{0AEAC2DF-13B1-4750-B9AA-5197DFADC023}" dt="2022-05-03T07:22:15.409" v="4591" actId="1037"/>
        <pc:sldMkLst>
          <pc:docMk/>
          <pc:sldMk cId="681531100" sldId="345"/>
        </pc:sldMkLst>
        <pc:spChg chg="mod">
          <ac:chgData name="William Andrew Bulaquena" userId="7589f1e9-3d8e-44b6-a932-9f064c4bad2e" providerId="ADAL" clId="{0AEAC2DF-13B1-4750-B9AA-5197DFADC023}" dt="2022-05-03T07:21:25.089" v="4546" actId="164"/>
          <ac:spMkLst>
            <pc:docMk/>
            <pc:sldMk cId="681531100" sldId="345"/>
            <ac:spMk id="3" creationId="{1ADBC930-F3C2-454A-B214-D9E480BF0439}"/>
          </ac:spMkLst>
        </pc:spChg>
        <pc:spChg chg="mod">
          <ac:chgData name="William Andrew Bulaquena" userId="7589f1e9-3d8e-44b6-a932-9f064c4bad2e" providerId="ADAL" clId="{0AEAC2DF-13B1-4750-B9AA-5197DFADC023}" dt="2022-05-03T07:21:25.089" v="4546" actId="164"/>
          <ac:spMkLst>
            <pc:docMk/>
            <pc:sldMk cId="681531100" sldId="345"/>
            <ac:spMk id="4" creationId="{F7169BB3-3C79-4F4E-BEB7-870C1CBA3595}"/>
          </ac:spMkLst>
        </pc:spChg>
        <pc:spChg chg="mod">
          <ac:chgData name="William Andrew Bulaquena" userId="7589f1e9-3d8e-44b6-a932-9f064c4bad2e" providerId="ADAL" clId="{0AEAC2DF-13B1-4750-B9AA-5197DFADC023}" dt="2022-05-03T07:21:25.089" v="4546" actId="164"/>
          <ac:spMkLst>
            <pc:docMk/>
            <pc:sldMk cId="681531100" sldId="345"/>
            <ac:spMk id="5" creationId="{4BF743D5-C04F-4C87-9208-656891923A3C}"/>
          </ac:spMkLst>
        </pc:spChg>
        <pc:spChg chg="mod">
          <ac:chgData name="William Andrew Bulaquena" userId="7589f1e9-3d8e-44b6-a932-9f064c4bad2e" providerId="ADAL" clId="{0AEAC2DF-13B1-4750-B9AA-5197DFADC023}" dt="2022-05-03T07:22:15.409" v="4591" actId="1037"/>
          <ac:spMkLst>
            <pc:docMk/>
            <pc:sldMk cId="681531100" sldId="345"/>
            <ac:spMk id="6" creationId="{5E3ECC1F-3B80-4228-87DE-E35389326A8D}"/>
          </ac:spMkLst>
        </pc:spChg>
        <pc:spChg chg="mod">
          <ac:chgData name="William Andrew Bulaquena" userId="7589f1e9-3d8e-44b6-a932-9f064c4bad2e" providerId="ADAL" clId="{0AEAC2DF-13B1-4750-B9AA-5197DFADC023}" dt="2022-05-03T07:21:25.089" v="4546" actId="164"/>
          <ac:spMkLst>
            <pc:docMk/>
            <pc:sldMk cId="681531100" sldId="345"/>
            <ac:spMk id="7" creationId="{9610A0C0-6879-489E-A3E6-3144F9A9E6BD}"/>
          </ac:spMkLst>
        </pc:spChg>
        <pc:spChg chg="del">
          <ac:chgData name="William Andrew Bulaquena" userId="7589f1e9-3d8e-44b6-a932-9f064c4bad2e" providerId="ADAL" clId="{0AEAC2DF-13B1-4750-B9AA-5197DFADC023}" dt="2022-05-03T07:19:27.977" v="4519" actId="478"/>
          <ac:spMkLst>
            <pc:docMk/>
            <pc:sldMk cId="681531100" sldId="345"/>
            <ac:spMk id="8" creationId="{FDEEB8A5-5FA3-4C86-932C-34521B829A55}"/>
          </ac:spMkLst>
        </pc:spChg>
        <pc:grpChg chg="add mod">
          <ac:chgData name="William Andrew Bulaquena" userId="7589f1e9-3d8e-44b6-a932-9f064c4bad2e" providerId="ADAL" clId="{0AEAC2DF-13B1-4750-B9AA-5197DFADC023}" dt="2022-05-03T07:22:08.557" v="4585" actId="1037"/>
          <ac:grpSpMkLst>
            <pc:docMk/>
            <pc:sldMk cId="681531100" sldId="345"/>
            <ac:grpSpMk id="2" creationId="{59438EEF-33BA-FD60-CF63-CE3D1FF211E9}"/>
          </ac:grpSpMkLst>
        </pc:grpChg>
      </pc:sldChg>
      <pc:sldChg chg="addSp delSp modSp add del mod">
        <pc:chgData name="William Andrew Bulaquena" userId="7589f1e9-3d8e-44b6-a932-9f064c4bad2e" providerId="ADAL" clId="{0AEAC2DF-13B1-4750-B9AA-5197DFADC023}" dt="2022-05-03T08:29:38.816" v="7017" actId="47"/>
        <pc:sldMkLst>
          <pc:docMk/>
          <pc:sldMk cId="3963224199" sldId="346"/>
        </pc:sldMkLst>
        <pc:spChg chg="add del mod">
          <ac:chgData name="William Andrew Bulaquena" userId="7589f1e9-3d8e-44b6-a932-9f064c4bad2e" providerId="ADAL" clId="{0AEAC2DF-13B1-4750-B9AA-5197DFADC023}" dt="2022-05-03T07:31:24.119" v="4679" actId="478"/>
          <ac:spMkLst>
            <pc:docMk/>
            <pc:sldMk cId="3963224199" sldId="346"/>
            <ac:spMk id="4" creationId="{5057DBB4-EB52-D405-A63B-7F672775C3A5}"/>
          </ac:spMkLst>
        </pc:spChg>
        <pc:spChg chg="add mod">
          <ac:chgData name="William Andrew Bulaquena" userId="7589f1e9-3d8e-44b6-a932-9f064c4bad2e" providerId="ADAL" clId="{0AEAC2DF-13B1-4750-B9AA-5197DFADC023}" dt="2022-05-03T07:34:16.735" v="5008" actId="14100"/>
          <ac:spMkLst>
            <pc:docMk/>
            <pc:sldMk cId="3963224199" sldId="346"/>
            <ac:spMk id="5" creationId="{37D2BCF9-4992-2FF0-126F-00BD32B1314F}"/>
          </ac:spMkLst>
        </pc:spChg>
        <pc:spChg chg="mod">
          <ac:chgData name="William Andrew Bulaquena" userId="7589f1e9-3d8e-44b6-a932-9f064c4bad2e" providerId="ADAL" clId="{0AEAC2DF-13B1-4750-B9AA-5197DFADC023}" dt="2022-05-03T07:34:26.798" v="5010" actId="14100"/>
          <ac:spMkLst>
            <pc:docMk/>
            <pc:sldMk cId="3963224199" sldId="346"/>
            <ac:spMk id="10" creationId="{B4AFB91F-0C08-4903-B64A-7EA51E67D603}"/>
          </ac:spMkLst>
        </pc:spChg>
        <pc:picChg chg="del">
          <ac:chgData name="William Andrew Bulaquena" userId="7589f1e9-3d8e-44b6-a932-9f064c4bad2e" providerId="ADAL" clId="{0AEAC2DF-13B1-4750-B9AA-5197DFADC023}" dt="2022-05-03T07:29:14.915" v="4630" actId="478"/>
          <ac:picMkLst>
            <pc:docMk/>
            <pc:sldMk cId="3963224199" sldId="346"/>
            <ac:picMk id="3" creationId="{871AAB07-9DBC-0641-F689-36AE9164C56A}"/>
          </ac:picMkLst>
        </pc:picChg>
      </pc:sldChg>
      <pc:sldChg chg="addSp delSp modSp add mod setBg">
        <pc:chgData name="William Andrew Bulaquena" userId="7589f1e9-3d8e-44b6-a932-9f064c4bad2e" providerId="ADAL" clId="{0AEAC2DF-13B1-4750-B9AA-5197DFADC023}" dt="2022-05-15T10:46:48.107" v="28954" actId="20577"/>
        <pc:sldMkLst>
          <pc:docMk/>
          <pc:sldMk cId="1347673122" sldId="347"/>
        </pc:sldMkLst>
        <pc:spChg chg="del">
          <ac:chgData name="William Andrew Bulaquena" userId="7589f1e9-3d8e-44b6-a932-9f064c4bad2e" providerId="ADAL" clId="{0AEAC2DF-13B1-4750-B9AA-5197DFADC023}" dt="2022-05-03T07:31:06.239" v="4677" actId="478"/>
          <ac:spMkLst>
            <pc:docMk/>
            <pc:sldMk cId="1347673122" sldId="347"/>
            <ac:spMk id="4" creationId="{5057DBB4-EB52-D405-A63B-7F672775C3A5}"/>
          </ac:spMkLst>
        </pc:spChg>
        <pc:spChg chg="add mod">
          <ac:chgData name="William Andrew Bulaquena" userId="7589f1e9-3d8e-44b6-a932-9f064c4bad2e" providerId="ADAL" clId="{0AEAC2DF-13B1-4750-B9AA-5197DFADC023}" dt="2022-05-15T10:46:48.107" v="28954" actId="20577"/>
          <ac:spMkLst>
            <pc:docMk/>
            <pc:sldMk cId="1347673122" sldId="347"/>
            <ac:spMk id="7" creationId="{902B6728-E51E-AC62-60E6-937087CCF2C2}"/>
          </ac:spMkLst>
        </pc:spChg>
        <pc:spChg chg="add del mod">
          <ac:chgData name="William Andrew Bulaquena" userId="7589f1e9-3d8e-44b6-a932-9f064c4bad2e" providerId="ADAL" clId="{0AEAC2DF-13B1-4750-B9AA-5197DFADC023}" dt="2022-05-03T08:23:39.860" v="6672" actId="478"/>
          <ac:spMkLst>
            <pc:docMk/>
            <pc:sldMk cId="1347673122" sldId="347"/>
            <ac:spMk id="10" creationId="{B4AFB91F-0C08-4903-B64A-7EA51E67D603}"/>
          </ac:spMkLst>
        </pc:spChg>
        <pc:spChg chg="add del">
          <ac:chgData name="William Andrew Bulaquena" userId="7589f1e9-3d8e-44b6-a932-9f064c4bad2e" providerId="ADAL" clId="{0AEAC2DF-13B1-4750-B9AA-5197DFADC023}" dt="2022-05-03T07:45:53.969" v="6235" actId="26606"/>
          <ac:spMkLst>
            <pc:docMk/>
            <pc:sldMk cId="1347673122" sldId="347"/>
            <ac:spMk id="15" creationId="{D12DDE76-C203-4047-9998-63900085B5E8}"/>
          </ac:spMkLst>
        </pc:spChg>
        <pc:picChg chg="add mod">
          <ac:chgData name="William Andrew Bulaquena" userId="7589f1e9-3d8e-44b6-a932-9f064c4bad2e" providerId="ADAL" clId="{0AEAC2DF-13B1-4750-B9AA-5197DFADC023}" dt="2022-05-03T08:23:39.081" v="6670" actId="1076"/>
          <ac:picMkLst>
            <pc:docMk/>
            <pc:sldMk cId="1347673122" sldId="347"/>
            <ac:picMk id="3" creationId="{E874AFFD-F8A6-C3B0-9903-53458CE48590}"/>
          </ac:picMkLst>
        </pc:picChg>
      </pc:sldChg>
      <pc:sldChg chg="add del">
        <pc:chgData name="William Andrew Bulaquena" userId="7589f1e9-3d8e-44b6-a932-9f064c4bad2e" providerId="ADAL" clId="{0AEAC2DF-13B1-4750-B9AA-5197DFADC023}" dt="2022-05-03T07:34:29.761" v="5012" actId="47"/>
        <pc:sldMkLst>
          <pc:docMk/>
          <pc:sldMk cId="722685730" sldId="348"/>
        </pc:sldMkLst>
      </pc:sldChg>
      <pc:sldChg chg="modSp add mod">
        <pc:chgData name="William Andrew Bulaquena" userId="7589f1e9-3d8e-44b6-a932-9f064c4bad2e" providerId="ADAL" clId="{0AEAC2DF-13B1-4750-B9AA-5197DFADC023}" dt="2022-05-15T10:46:20.061" v="28940" actId="20577"/>
        <pc:sldMkLst>
          <pc:docMk/>
          <pc:sldMk cId="1117745101" sldId="349"/>
        </pc:sldMkLst>
        <pc:spChg chg="mod">
          <ac:chgData name="William Andrew Bulaquena" userId="7589f1e9-3d8e-44b6-a932-9f064c4bad2e" providerId="ADAL" clId="{0AEAC2DF-13B1-4750-B9AA-5197DFADC023}" dt="2022-05-15T10:46:20.061" v="28940" actId="20577"/>
          <ac:spMkLst>
            <pc:docMk/>
            <pc:sldMk cId="1117745101" sldId="349"/>
            <ac:spMk id="5" creationId="{37D2BCF9-4992-2FF0-126F-00BD32B1314F}"/>
          </ac:spMkLst>
        </pc:spChg>
      </pc:sldChg>
      <pc:sldChg chg="modSp add mod">
        <pc:chgData name="William Andrew Bulaquena" userId="7589f1e9-3d8e-44b6-a932-9f064c4bad2e" providerId="ADAL" clId="{0AEAC2DF-13B1-4750-B9AA-5197DFADC023}" dt="2022-05-15T10:46:30.501" v="28946" actId="20577"/>
        <pc:sldMkLst>
          <pc:docMk/>
          <pc:sldMk cId="789723844" sldId="350"/>
        </pc:sldMkLst>
        <pc:spChg chg="mod">
          <ac:chgData name="William Andrew Bulaquena" userId="7589f1e9-3d8e-44b6-a932-9f064c4bad2e" providerId="ADAL" clId="{0AEAC2DF-13B1-4750-B9AA-5197DFADC023}" dt="2022-05-15T10:46:30.501" v="28946" actId="20577"/>
          <ac:spMkLst>
            <pc:docMk/>
            <pc:sldMk cId="789723844" sldId="350"/>
            <ac:spMk id="5" creationId="{37D2BCF9-4992-2FF0-126F-00BD32B1314F}"/>
          </ac:spMkLst>
        </pc:spChg>
        <pc:spChg chg="mod">
          <ac:chgData name="William Andrew Bulaquena" userId="7589f1e9-3d8e-44b6-a932-9f064c4bad2e" providerId="ADAL" clId="{0AEAC2DF-13B1-4750-B9AA-5197DFADC023}" dt="2022-05-03T07:34:39.953" v="5026" actId="20577"/>
          <ac:spMkLst>
            <pc:docMk/>
            <pc:sldMk cId="789723844" sldId="350"/>
            <ac:spMk id="10" creationId="{B4AFB91F-0C08-4903-B64A-7EA51E67D603}"/>
          </ac:spMkLst>
        </pc:spChg>
      </pc:sldChg>
      <pc:sldChg chg="modSp add mod">
        <pc:chgData name="William Andrew Bulaquena" userId="7589f1e9-3d8e-44b6-a932-9f064c4bad2e" providerId="ADAL" clId="{0AEAC2DF-13B1-4750-B9AA-5197DFADC023}" dt="2022-05-15T10:46:40.445" v="28952" actId="20577"/>
        <pc:sldMkLst>
          <pc:docMk/>
          <pc:sldMk cId="4288123000" sldId="351"/>
        </pc:sldMkLst>
        <pc:spChg chg="mod">
          <ac:chgData name="William Andrew Bulaquena" userId="7589f1e9-3d8e-44b6-a932-9f064c4bad2e" providerId="ADAL" clId="{0AEAC2DF-13B1-4750-B9AA-5197DFADC023}" dt="2022-05-15T10:46:40.445" v="28952" actId="20577"/>
          <ac:spMkLst>
            <pc:docMk/>
            <pc:sldMk cId="4288123000" sldId="351"/>
            <ac:spMk id="5" creationId="{37D2BCF9-4992-2FF0-126F-00BD32B1314F}"/>
          </ac:spMkLst>
        </pc:spChg>
        <pc:spChg chg="mod">
          <ac:chgData name="William Andrew Bulaquena" userId="7589f1e9-3d8e-44b6-a932-9f064c4bad2e" providerId="ADAL" clId="{0AEAC2DF-13B1-4750-B9AA-5197DFADC023}" dt="2022-05-03T07:38:33.566" v="5563" actId="20577"/>
          <ac:spMkLst>
            <pc:docMk/>
            <pc:sldMk cId="4288123000" sldId="351"/>
            <ac:spMk id="10" creationId="{B4AFB91F-0C08-4903-B64A-7EA51E67D603}"/>
          </ac:spMkLst>
        </pc:spChg>
      </pc:sldChg>
      <pc:sldChg chg="add del">
        <pc:chgData name="William Andrew Bulaquena" userId="7589f1e9-3d8e-44b6-a932-9f064c4bad2e" providerId="ADAL" clId="{0AEAC2DF-13B1-4750-B9AA-5197DFADC023}" dt="2022-05-03T09:45:50.626" v="9204" actId="47"/>
        <pc:sldMkLst>
          <pc:docMk/>
          <pc:sldMk cId="3978321640" sldId="352"/>
        </pc:sldMkLst>
      </pc:sldChg>
      <pc:sldChg chg="modSp add mod">
        <pc:chgData name="William Andrew Bulaquena" userId="7589f1e9-3d8e-44b6-a932-9f064c4bad2e" providerId="ADAL" clId="{0AEAC2DF-13B1-4750-B9AA-5197DFADC023}" dt="2022-05-15T10:42:38.048" v="28910" actId="207"/>
        <pc:sldMkLst>
          <pc:docMk/>
          <pc:sldMk cId="3327773896" sldId="353"/>
        </pc:sldMkLst>
        <pc:spChg chg="mod">
          <ac:chgData name="William Andrew Bulaquena" userId="7589f1e9-3d8e-44b6-a932-9f064c4bad2e" providerId="ADAL" clId="{0AEAC2DF-13B1-4750-B9AA-5197DFADC023}" dt="2022-05-15T10:42:38.048" v="28910" actId="207"/>
          <ac:spMkLst>
            <pc:docMk/>
            <pc:sldMk cId="3327773896" sldId="353"/>
            <ac:spMk id="5" creationId="{37D2BCF9-4992-2FF0-126F-00BD32B1314F}"/>
          </ac:spMkLst>
        </pc:spChg>
        <pc:spChg chg="mod">
          <ac:chgData name="William Andrew Bulaquena" userId="7589f1e9-3d8e-44b6-a932-9f064c4bad2e" providerId="ADAL" clId="{0AEAC2DF-13B1-4750-B9AA-5197DFADC023}" dt="2022-05-03T07:41:42.322" v="5848" actId="20577"/>
          <ac:spMkLst>
            <pc:docMk/>
            <pc:sldMk cId="3327773896" sldId="353"/>
            <ac:spMk id="10" creationId="{B4AFB91F-0C08-4903-B64A-7EA51E67D603}"/>
          </ac:spMkLst>
        </pc:spChg>
      </pc:sldChg>
      <pc:sldChg chg="add del">
        <pc:chgData name="William Andrew Bulaquena" userId="7589f1e9-3d8e-44b6-a932-9f064c4bad2e" providerId="ADAL" clId="{0AEAC2DF-13B1-4750-B9AA-5197DFADC023}" dt="2022-05-03T07:51:15.146" v="6380" actId="47"/>
        <pc:sldMkLst>
          <pc:docMk/>
          <pc:sldMk cId="1485789448" sldId="354"/>
        </pc:sldMkLst>
      </pc:sldChg>
      <pc:sldChg chg="addSp delSp modSp add mod">
        <pc:chgData name="William Andrew Bulaquena" userId="7589f1e9-3d8e-44b6-a932-9f064c4bad2e" providerId="ADAL" clId="{0AEAC2DF-13B1-4750-B9AA-5197DFADC023}" dt="2022-05-15T10:46:53.440" v="28956" actId="20577"/>
        <pc:sldMkLst>
          <pc:docMk/>
          <pc:sldMk cId="1492704381" sldId="355"/>
        </pc:sldMkLst>
        <pc:spChg chg="mod">
          <ac:chgData name="William Andrew Bulaquena" userId="7589f1e9-3d8e-44b6-a932-9f064c4bad2e" providerId="ADAL" clId="{0AEAC2DF-13B1-4750-B9AA-5197DFADC023}" dt="2022-05-15T10:46:53.440" v="28956" actId="20577"/>
          <ac:spMkLst>
            <pc:docMk/>
            <pc:sldMk cId="1492704381" sldId="355"/>
            <ac:spMk id="7" creationId="{902B6728-E51E-AC62-60E6-937087CCF2C2}"/>
          </ac:spMkLst>
        </pc:spChg>
        <pc:picChg chg="del">
          <ac:chgData name="William Andrew Bulaquena" userId="7589f1e9-3d8e-44b6-a932-9f064c4bad2e" providerId="ADAL" clId="{0AEAC2DF-13B1-4750-B9AA-5197DFADC023}" dt="2022-05-03T07:50:37.889" v="6372" actId="478"/>
          <ac:picMkLst>
            <pc:docMk/>
            <pc:sldMk cId="1492704381" sldId="355"/>
            <ac:picMk id="3" creationId="{E874AFFD-F8A6-C3B0-9903-53458CE48590}"/>
          </ac:picMkLst>
        </pc:picChg>
        <pc:picChg chg="add mod ord">
          <ac:chgData name="William Andrew Bulaquena" userId="7589f1e9-3d8e-44b6-a932-9f064c4bad2e" providerId="ADAL" clId="{0AEAC2DF-13B1-4750-B9AA-5197DFADC023}" dt="2022-05-03T07:50:36.490" v="6371" actId="167"/>
          <ac:picMkLst>
            <pc:docMk/>
            <pc:sldMk cId="1492704381" sldId="355"/>
            <ac:picMk id="4" creationId="{9F121C07-78C0-B2AA-23AA-CCF8AC384EB1}"/>
          </ac:picMkLst>
        </pc:picChg>
      </pc:sldChg>
      <pc:sldChg chg="modSp add mod">
        <pc:chgData name="William Andrew Bulaquena" userId="7589f1e9-3d8e-44b6-a932-9f064c4bad2e" providerId="ADAL" clId="{0AEAC2DF-13B1-4750-B9AA-5197DFADC023}" dt="2022-05-15T10:43:03.910" v="28918" actId="207"/>
        <pc:sldMkLst>
          <pc:docMk/>
          <pc:sldMk cId="2617905063" sldId="356"/>
        </pc:sldMkLst>
        <pc:spChg chg="mod">
          <ac:chgData name="William Andrew Bulaquena" userId="7589f1e9-3d8e-44b6-a932-9f064c4bad2e" providerId="ADAL" clId="{0AEAC2DF-13B1-4750-B9AA-5197DFADC023}" dt="2022-05-15T10:43:03.910" v="28918" actId="207"/>
          <ac:spMkLst>
            <pc:docMk/>
            <pc:sldMk cId="2617905063" sldId="356"/>
            <ac:spMk id="10" creationId="{B4AFB91F-0C08-4903-B64A-7EA51E67D603}"/>
          </ac:spMkLst>
        </pc:spChg>
      </pc:sldChg>
      <pc:sldChg chg="add del">
        <pc:chgData name="William Andrew Bulaquena" userId="7589f1e9-3d8e-44b6-a932-9f064c4bad2e" providerId="ADAL" clId="{0AEAC2DF-13B1-4750-B9AA-5197DFADC023}" dt="2022-05-03T08:22:28.602" v="6624" actId="47"/>
        <pc:sldMkLst>
          <pc:docMk/>
          <pc:sldMk cId="40855632" sldId="357"/>
        </pc:sldMkLst>
      </pc:sldChg>
      <pc:sldChg chg="addSp delSp modSp add mod">
        <pc:chgData name="William Andrew Bulaquena" userId="7589f1e9-3d8e-44b6-a932-9f064c4bad2e" providerId="ADAL" clId="{0AEAC2DF-13B1-4750-B9AA-5197DFADC023}" dt="2022-05-15T10:43:08.318" v="28919" actId="207"/>
        <pc:sldMkLst>
          <pc:docMk/>
          <pc:sldMk cId="1709610190" sldId="358"/>
        </pc:sldMkLst>
        <pc:spChg chg="del">
          <ac:chgData name="William Andrew Bulaquena" userId="7589f1e9-3d8e-44b6-a932-9f064c4bad2e" providerId="ADAL" clId="{0AEAC2DF-13B1-4750-B9AA-5197DFADC023}" dt="2022-05-03T08:24:21.018" v="6721" actId="478"/>
          <ac:spMkLst>
            <pc:docMk/>
            <pc:sldMk cId="1709610190" sldId="358"/>
            <ac:spMk id="7" creationId="{902B6728-E51E-AC62-60E6-937087CCF2C2}"/>
          </ac:spMkLst>
        </pc:spChg>
        <pc:spChg chg="add mod">
          <ac:chgData name="William Andrew Bulaquena" userId="7589f1e9-3d8e-44b6-a932-9f064c4bad2e" providerId="ADAL" clId="{0AEAC2DF-13B1-4750-B9AA-5197DFADC023}" dt="2022-05-15T10:43:08.318" v="28919" actId="207"/>
          <ac:spMkLst>
            <pc:docMk/>
            <pc:sldMk cId="1709610190" sldId="358"/>
            <ac:spMk id="8" creationId="{FDD2E7B0-72A3-E49C-E34E-07197886C86F}"/>
          </ac:spMkLst>
        </pc:spChg>
        <pc:spChg chg="mod">
          <ac:chgData name="William Andrew Bulaquena" userId="7589f1e9-3d8e-44b6-a932-9f064c4bad2e" providerId="ADAL" clId="{0AEAC2DF-13B1-4750-B9AA-5197DFADC023}" dt="2022-05-03T08:28:01.807" v="7003" actId="404"/>
          <ac:spMkLst>
            <pc:docMk/>
            <pc:sldMk cId="1709610190" sldId="358"/>
            <ac:spMk id="10" creationId="{B4AFB91F-0C08-4903-B64A-7EA51E67D603}"/>
          </ac:spMkLst>
        </pc:spChg>
        <pc:picChg chg="add del mod">
          <ac:chgData name="William Andrew Bulaquena" userId="7589f1e9-3d8e-44b6-a932-9f064c4bad2e" providerId="ADAL" clId="{0AEAC2DF-13B1-4750-B9AA-5197DFADC023}" dt="2022-05-03T08:24:21.340" v="6722" actId="478"/>
          <ac:picMkLst>
            <pc:docMk/>
            <pc:sldMk cId="1709610190" sldId="358"/>
            <ac:picMk id="3" creationId="{E874AFFD-F8A6-C3B0-9903-53458CE48590}"/>
          </ac:picMkLst>
        </pc:picChg>
        <pc:picChg chg="add mod">
          <ac:chgData name="William Andrew Bulaquena" userId="7589f1e9-3d8e-44b6-a932-9f064c4bad2e" providerId="ADAL" clId="{0AEAC2DF-13B1-4750-B9AA-5197DFADC023}" dt="2022-05-03T08:28:09.776" v="7004" actId="14100"/>
          <ac:picMkLst>
            <pc:docMk/>
            <pc:sldMk cId="1709610190" sldId="358"/>
            <ac:picMk id="4" creationId="{474E692C-9AA5-9AFB-EF45-EEE0F45A991F}"/>
          </ac:picMkLst>
        </pc:picChg>
      </pc:sldChg>
      <pc:sldChg chg="addSp delSp modSp add mod">
        <pc:chgData name="William Andrew Bulaquena" userId="7589f1e9-3d8e-44b6-a932-9f064c4bad2e" providerId="ADAL" clId="{0AEAC2DF-13B1-4750-B9AA-5197DFADC023}" dt="2022-05-03T08:37:08.935" v="7100" actId="14100"/>
        <pc:sldMkLst>
          <pc:docMk/>
          <pc:sldMk cId="1593672127" sldId="359"/>
        </pc:sldMkLst>
        <pc:spChg chg="del">
          <ac:chgData name="William Andrew Bulaquena" userId="7589f1e9-3d8e-44b6-a932-9f064c4bad2e" providerId="ADAL" clId="{0AEAC2DF-13B1-4750-B9AA-5197DFADC023}" dt="2022-05-03T08:32:03.600" v="7022" actId="478"/>
          <ac:spMkLst>
            <pc:docMk/>
            <pc:sldMk cId="1593672127" sldId="359"/>
            <ac:spMk id="8" creationId="{FDD2E7B0-72A3-E49C-E34E-07197886C86F}"/>
          </ac:spMkLst>
        </pc:spChg>
        <pc:spChg chg="add mod">
          <ac:chgData name="William Andrew Bulaquena" userId="7589f1e9-3d8e-44b6-a932-9f064c4bad2e" providerId="ADAL" clId="{0AEAC2DF-13B1-4750-B9AA-5197DFADC023}" dt="2022-05-03T08:37:08.935" v="7100" actId="14100"/>
          <ac:spMkLst>
            <pc:docMk/>
            <pc:sldMk cId="1593672127" sldId="359"/>
            <ac:spMk id="9" creationId="{A5DD4B6E-8309-DF5E-E80F-1CA4A1193B60}"/>
          </ac:spMkLst>
        </pc:spChg>
        <pc:spChg chg="mod">
          <ac:chgData name="William Andrew Bulaquena" userId="7589f1e9-3d8e-44b6-a932-9f064c4bad2e" providerId="ADAL" clId="{0AEAC2DF-13B1-4750-B9AA-5197DFADC023}" dt="2022-05-03T08:33:24.729" v="7038" actId="20577"/>
          <ac:spMkLst>
            <pc:docMk/>
            <pc:sldMk cId="1593672127" sldId="359"/>
            <ac:spMk id="10" creationId="{B4AFB91F-0C08-4903-B64A-7EA51E67D603}"/>
          </ac:spMkLst>
        </pc:spChg>
        <pc:spChg chg="add mod">
          <ac:chgData name="William Andrew Bulaquena" userId="7589f1e9-3d8e-44b6-a932-9f064c4bad2e" providerId="ADAL" clId="{0AEAC2DF-13B1-4750-B9AA-5197DFADC023}" dt="2022-05-03T08:35:15.313" v="7088" actId="14100"/>
          <ac:spMkLst>
            <pc:docMk/>
            <pc:sldMk cId="1593672127" sldId="359"/>
            <ac:spMk id="11" creationId="{70E36E30-0732-7014-144E-20032A17F89B}"/>
          </ac:spMkLst>
        </pc:spChg>
        <pc:picChg chg="add del mod">
          <ac:chgData name="William Andrew Bulaquena" userId="7589f1e9-3d8e-44b6-a932-9f064c4bad2e" providerId="ADAL" clId="{0AEAC2DF-13B1-4750-B9AA-5197DFADC023}" dt="2022-05-03T08:32:59.638" v="7026" actId="478"/>
          <ac:picMkLst>
            <pc:docMk/>
            <pc:sldMk cId="1593672127" sldId="359"/>
            <ac:picMk id="3" creationId="{0B635B60-45EA-62A9-C8DC-3F14BD2DE381}"/>
          </ac:picMkLst>
        </pc:picChg>
        <pc:picChg chg="del">
          <ac:chgData name="William Andrew Bulaquena" userId="7589f1e9-3d8e-44b6-a932-9f064c4bad2e" providerId="ADAL" clId="{0AEAC2DF-13B1-4750-B9AA-5197DFADC023}" dt="2022-05-03T08:32:01.888" v="7021" actId="478"/>
          <ac:picMkLst>
            <pc:docMk/>
            <pc:sldMk cId="1593672127" sldId="359"/>
            <ac:picMk id="4" creationId="{474E692C-9AA5-9AFB-EF45-EEE0F45A991F}"/>
          </ac:picMkLst>
        </pc:picChg>
        <pc:picChg chg="add del mod">
          <ac:chgData name="William Andrew Bulaquena" userId="7589f1e9-3d8e-44b6-a932-9f064c4bad2e" providerId="ADAL" clId="{0AEAC2DF-13B1-4750-B9AA-5197DFADC023}" dt="2022-05-03T08:33:46.606" v="7040" actId="478"/>
          <ac:picMkLst>
            <pc:docMk/>
            <pc:sldMk cId="1593672127" sldId="359"/>
            <ac:picMk id="6" creationId="{99CBC319-96DB-32DF-BEE5-42E8E231E1E1}"/>
          </ac:picMkLst>
        </pc:picChg>
      </pc:sldChg>
      <pc:sldChg chg="modSp add mod">
        <pc:chgData name="William Andrew Bulaquena" userId="7589f1e9-3d8e-44b6-a932-9f064c4bad2e" providerId="ADAL" clId="{0AEAC2DF-13B1-4750-B9AA-5197DFADC023}" dt="2022-05-03T08:37:24.610" v="7106" actId="113"/>
        <pc:sldMkLst>
          <pc:docMk/>
          <pc:sldMk cId="4144183836" sldId="360"/>
        </pc:sldMkLst>
        <pc:spChg chg="mod">
          <ac:chgData name="William Andrew Bulaquena" userId="7589f1e9-3d8e-44b6-a932-9f064c4bad2e" providerId="ADAL" clId="{0AEAC2DF-13B1-4750-B9AA-5197DFADC023}" dt="2022-05-03T08:37:22.144" v="7105" actId="20577"/>
          <ac:spMkLst>
            <pc:docMk/>
            <pc:sldMk cId="4144183836" sldId="360"/>
            <ac:spMk id="9" creationId="{A5DD4B6E-8309-DF5E-E80F-1CA4A1193B60}"/>
          </ac:spMkLst>
        </pc:spChg>
        <pc:spChg chg="mod">
          <ac:chgData name="William Andrew Bulaquena" userId="7589f1e9-3d8e-44b6-a932-9f064c4bad2e" providerId="ADAL" clId="{0AEAC2DF-13B1-4750-B9AA-5197DFADC023}" dt="2022-05-03T08:37:24.610" v="7106" actId="113"/>
          <ac:spMkLst>
            <pc:docMk/>
            <pc:sldMk cId="4144183836" sldId="360"/>
            <ac:spMk id="11" creationId="{70E36E30-0732-7014-144E-20032A17F89B}"/>
          </ac:spMkLst>
        </pc:spChg>
      </pc:sldChg>
      <pc:sldChg chg="modSp add mod">
        <pc:chgData name="William Andrew Bulaquena" userId="7589f1e9-3d8e-44b6-a932-9f064c4bad2e" providerId="ADAL" clId="{0AEAC2DF-13B1-4750-B9AA-5197DFADC023}" dt="2022-05-03T08:37:47.309" v="7114" actId="207"/>
        <pc:sldMkLst>
          <pc:docMk/>
          <pc:sldMk cId="989683089" sldId="361"/>
        </pc:sldMkLst>
        <pc:spChg chg="mod">
          <ac:chgData name="William Andrew Bulaquena" userId="7589f1e9-3d8e-44b6-a932-9f064c4bad2e" providerId="ADAL" clId="{0AEAC2DF-13B1-4750-B9AA-5197DFADC023}" dt="2022-05-03T08:37:37.935" v="7112" actId="20577"/>
          <ac:spMkLst>
            <pc:docMk/>
            <pc:sldMk cId="989683089" sldId="361"/>
            <ac:spMk id="9" creationId="{A5DD4B6E-8309-DF5E-E80F-1CA4A1193B60}"/>
          </ac:spMkLst>
        </pc:spChg>
        <pc:spChg chg="mod">
          <ac:chgData name="William Andrew Bulaquena" userId="7589f1e9-3d8e-44b6-a932-9f064c4bad2e" providerId="ADAL" clId="{0AEAC2DF-13B1-4750-B9AA-5197DFADC023}" dt="2022-05-03T08:37:47.309" v="7114" actId="207"/>
          <ac:spMkLst>
            <pc:docMk/>
            <pc:sldMk cId="989683089" sldId="361"/>
            <ac:spMk id="11" creationId="{70E36E30-0732-7014-144E-20032A17F89B}"/>
          </ac:spMkLst>
        </pc:spChg>
      </pc:sldChg>
      <pc:sldChg chg="modSp add mod">
        <pc:chgData name="William Andrew Bulaquena" userId="7589f1e9-3d8e-44b6-a932-9f064c4bad2e" providerId="ADAL" clId="{0AEAC2DF-13B1-4750-B9AA-5197DFADC023}" dt="2022-05-03T08:38:40.990" v="7128" actId="20577"/>
        <pc:sldMkLst>
          <pc:docMk/>
          <pc:sldMk cId="3973383812" sldId="362"/>
        </pc:sldMkLst>
        <pc:spChg chg="mod">
          <ac:chgData name="William Andrew Bulaquena" userId="7589f1e9-3d8e-44b6-a932-9f064c4bad2e" providerId="ADAL" clId="{0AEAC2DF-13B1-4750-B9AA-5197DFADC023}" dt="2022-05-03T08:38:40.990" v="7128" actId="20577"/>
          <ac:spMkLst>
            <pc:docMk/>
            <pc:sldMk cId="3973383812" sldId="362"/>
            <ac:spMk id="9" creationId="{A5DD4B6E-8309-DF5E-E80F-1CA4A1193B60}"/>
          </ac:spMkLst>
        </pc:spChg>
        <pc:spChg chg="mod">
          <ac:chgData name="William Andrew Bulaquena" userId="7589f1e9-3d8e-44b6-a932-9f064c4bad2e" providerId="ADAL" clId="{0AEAC2DF-13B1-4750-B9AA-5197DFADC023}" dt="2022-05-03T08:38:37.288" v="7121" actId="207"/>
          <ac:spMkLst>
            <pc:docMk/>
            <pc:sldMk cId="3973383812" sldId="362"/>
            <ac:spMk id="11" creationId="{70E36E30-0732-7014-144E-20032A17F89B}"/>
          </ac:spMkLst>
        </pc:spChg>
      </pc:sldChg>
      <pc:sldChg chg="modSp add del mod">
        <pc:chgData name="William Andrew Bulaquena" userId="7589f1e9-3d8e-44b6-a932-9f064c4bad2e" providerId="ADAL" clId="{0AEAC2DF-13B1-4750-B9AA-5197DFADC023}" dt="2022-05-03T08:39:10.044" v="7135" actId="47"/>
        <pc:sldMkLst>
          <pc:docMk/>
          <pc:sldMk cId="2180065003" sldId="363"/>
        </pc:sldMkLst>
        <pc:spChg chg="mod">
          <ac:chgData name="William Andrew Bulaquena" userId="7589f1e9-3d8e-44b6-a932-9f064c4bad2e" providerId="ADAL" clId="{0AEAC2DF-13B1-4750-B9AA-5197DFADC023}" dt="2022-05-03T08:39:00.017" v="7133" actId="20577"/>
          <ac:spMkLst>
            <pc:docMk/>
            <pc:sldMk cId="2180065003" sldId="363"/>
            <ac:spMk id="9" creationId="{A5DD4B6E-8309-DF5E-E80F-1CA4A1193B60}"/>
          </ac:spMkLst>
        </pc:spChg>
      </pc:sldChg>
      <pc:sldChg chg="modSp add mod">
        <pc:chgData name="William Andrew Bulaquena" userId="7589f1e9-3d8e-44b6-a932-9f064c4bad2e" providerId="ADAL" clId="{0AEAC2DF-13B1-4750-B9AA-5197DFADC023}" dt="2022-05-03T08:44:22.859" v="7267" actId="404"/>
        <pc:sldMkLst>
          <pc:docMk/>
          <pc:sldMk cId="4024123657" sldId="364"/>
        </pc:sldMkLst>
        <pc:spChg chg="mod">
          <ac:chgData name="William Andrew Bulaquena" userId="7589f1e9-3d8e-44b6-a932-9f064c4bad2e" providerId="ADAL" clId="{0AEAC2DF-13B1-4750-B9AA-5197DFADC023}" dt="2022-05-03T08:39:23.410" v="7146" actId="20577"/>
          <ac:spMkLst>
            <pc:docMk/>
            <pc:sldMk cId="4024123657" sldId="364"/>
            <ac:spMk id="9" creationId="{A5DD4B6E-8309-DF5E-E80F-1CA4A1193B60}"/>
          </ac:spMkLst>
        </pc:spChg>
        <pc:spChg chg="mod">
          <ac:chgData name="William Andrew Bulaquena" userId="7589f1e9-3d8e-44b6-a932-9f064c4bad2e" providerId="ADAL" clId="{0AEAC2DF-13B1-4750-B9AA-5197DFADC023}" dt="2022-05-03T08:44:22.859" v="7267" actId="404"/>
          <ac:spMkLst>
            <pc:docMk/>
            <pc:sldMk cId="4024123657" sldId="364"/>
            <ac:spMk id="11" creationId="{70E36E30-0732-7014-144E-20032A17F89B}"/>
          </ac:spMkLst>
        </pc:spChg>
      </pc:sldChg>
      <pc:sldChg chg="modSp add mod">
        <pc:chgData name="William Andrew Bulaquena" userId="7589f1e9-3d8e-44b6-a932-9f064c4bad2e" providerId="ADAL" clId="{0AEAC2DF-13B1-4750-B9AA-5197DFADC023}" dt="2022-05-03T08:42:23.357" v="7229" actId="14100"/>
        <pc:sldMkLst>
          <pc:docMk/>
          <pc:sldMk cId="46184835" sldId="365"/>
        </pc:sldMkLst>
        <pc:spChg chg="mod">
          <ac:chgData name="William Andrew Bulaquena" userId="7589f1e9-3d8e-44b6-a932-9f064c4bad2e" providerId="ADAL" clId="{0AEAC2DF-13B1-4750-B9AA-5197DFADC023}" dt="2022-05-03T08:42:20.384" v="7225" actId="20577"/>
          <ac:spMkLst>
            <pc:docMk/>
            <pc:sldMk cId="46184835" sldId="365"/>
            <ac:spMk id="9" creationId="{A5DD4B6E-8309-DF5E-E80F-1CA4A1193B60}"/>
          </ac:spMkLst>
        </pc:spChg>
        <pc:spChg chg="mod">
          <ac:chgData name="William Andrew Bulaquena" userId="7589f1e9-3d8e-44b6-a932-9f064c4bad2e" providerId="ADAL" clId="{0AEAC2DF-13B1-4750-B9AA-5197DFADC023}" dt="2022-05-03T08:42:23.357" v="7229" actId="14100"/>
          <ac:spMkLst>
            <pc:docMk/>
            <pc:sldMk cId="46184835" sldId="365"/>
            <ac:spMk id="11" creationId="{70E36E30-0732-7014-144E-20032A17F89B}"/>
          </ac:spMkLst>
        </pc:spChg>
      </pc:sldChg>
      <pc:sldChg chg="addSp modSp add mod">
        <pc:chgData name="William Andrew Bulaquena" userId="7589f1e9-3d8e-44b6-a932-9f064c4bad2e" providerId="ADAL" clId="{0AEAC2DF-13B1-4750-B9AA-5197DFADC023}" dt="2022-05-03T08:45:20.883" v="7275" actId="1038"/>
        <pc:sldMkLst>
          <pc:docMk/>
          <pc:sldMk cId="4127101835" sldId="366"/>
        </pc:sldMkLst>
        <pc:spChg chg="add mod">
          <ac:chgData name="William Andrew Bulaquena" userId="7589f1e9-3d8e-44b6-a932-9f064c4bad2e" providerId="ADAL" clId="{0AEAC2DF-13B1-4750-B9AA-5197DFADC023}" dt="2022-05-03T08:45:20.883" v="7275" actId="1038"/>
          <ac:spMkLst>
            <pc:docMk/>
            <pc:sldMk cId="4127101835" sldId="366"/>
            <ac:spMk id="2" creationId="{EC5B37E4-00F3-7347-2FFF-F641321AFEE6}"/>
          </ac:spMkLst>
        </pc:spChg>
        <pc:spChg chg="mod">
          <ac:chgData name="William Andrew Bulaquena" userId="7589f1e9-3d8e-44b6-a932-9f064c4bad2e" providerId="ADAL" clId="{0AEAC2DF-13B1-4750-B9AA-5197DFADC023}" dt="2022-05-03T08:42:29.867" v="7248" actId="20577"/>
          <ac:spMkLst>
            <pc:docMk/>
            <pc:sldMk cId="4127101835" sldId="366"/>
            <ac:spMk id="9" creationId="{A5DD4B6E-8309-DF5E-E80F-1CA4A1193B60}"/>
          </ac:spMkLst>
        </pc:spChg>
        <pc:spChg chg="mod">
          <ac:chgData name="William Andrew Bulaquena" userId="7589f1e9-3d8e-44b6-a932-9f064c4bad2e" providerId="ADAL" clId="{0AEAC2DF-13B1-4750-B9AA-5197DFADC023}" dt="2022-05-03T08:44:44.664" v="7268" actId="20577"/>
          <ac:spMkLst>
            <pc:docMk/>
            <pc:sldMk cId="4127101835" sldId="366"/>
            <ac:spMk id="11" creationId="{70E36E30-0732-7014-144E-20032A17F89B}"/>
          </ac:spMkLst>
        </pc:spChg>
      </pc:sldChg>
      <pc:sldChg chg="modSp add mod">
        <pc:chgData name="William Andrew Bulaquena" userId="7589f1e9-3d8e-44b6-a932-9f064c4bad2e" providerId="ADAL" clId="{0AEAC2DF-13B1-4750-B9AA-5197DFADC023}" dt="2022-05-03T08:45:48.368" v="7299" actId="115"/>
        <pc:sldMkLst>
          <pc:docMk/>
          <pc:sldMk cId="3380182160" sldId="367"/>
        </pc:sldMkLst>
        <pc:spChg chg="mod">
          <ac:chgData name="William Andrew Bulaquena" userId="7589f1e9-3d8e-44b6-a932-9f064c4bad2e" providerId="ADAL" clId="{0AEAC2DF-13B1-4750-B9AA-5197DFADC023}" dt="2022-05-03T08:45:37.187" v="7298" actId="20577"/>
          <ac:spMkLst>
            <pc:docMk/>
            <pc:sldMk cId="3380182160" sldId="367"/>
            <ac:spMk id="9" creationId="{A5DD4B6E-8309-DF5E-E80F-1CA4A1193B60}"/>
          </ac:spMkLst>
        </pc:spChg>
        <pc:spChg chg="mod">
          <ac:chgData name="William Andrew Bulaquena" userId="7589f1e9-3d8e-44b6-a932-9f064c4bad2e" providerId="ADAL" clId="{0AEAC2DF-13B1-4750-B9AA-5197DFADC023}" dt="2022-05-03T08:45:48.368" v="7299" actId="115"/>
          <ac:spMkLst>
            <pc:docMk/>
            <pc:sldMk cId="3380182160" sldId="367"/>
            <ac:spMk id="11" creationId="{70E36E30-0732-7014-144E-20032A17F89B}"/>
          </ac:spMkLst>
        </pc:spChg>
      </pc:sldChg>
      <pc:sldChg chg="addSp delSp modSp add mod">
        <pc:chgData name="William Andrew Bulaquena" userId="7589f1e9-3d8e-44b6-a932-9f064c4bad2e" providerId="ADAL" clId="{0AEAC2DF-13B1-4750-B9AA-5197DFADC023}" dt="2022-05-03T08:57:37.190" v="7742" actId="1035"/>
        <pc:sldMkLst>
          <pc:docMk/>
          <pc:sldMk cId="808167232" sldId="368"/>
        </pc:sldMkLst>
        <pc:spChg chg="add mod">
          <ac:chgData name="William Andrew Bulaquena" userId="7589f1e9-3d8e-44b6-a932-9f064c4bad2e" providerId="ADAL" clId="{0AEAC2DF-13B1-4750-B9AA-5197DFADC023}" dt="2022-05-03T08:57:37.190" v="7742" actId="1035"/>
          <ac:spMkLst>
            <pc:docMk/>
            <pc:sldMk cId="808167232" sldId="368"/>
            <ac:spMk id="5" creationId="{4AB8E7B9-26B5-5986-AB49-6DE0DCF7BB7D}"/>
          </ac:spMkLst>
        </pc:spChg>
        <pc:spChg chg="mod">
          <ac:chgData name="William Andrew Bulaquena" userId="7589f1e9-3d8e-44b6-a932-9f064c4bad2e" providerId="ADAL" clId="{0AEAC2DF-13B1-4750-B9AA-5197DFADC023}" dt="2022-05-03T08:57:37.190" v="7742" actId="1035"/>
          <ac:spMkLst>
            <pc:docMk/>
            <pc:sldMk cId="808167232" sldId="368"/>
            <ac:spMk id="9" creationId="{A5DD4B6E-8309-DF5E-E80F-1CA4A1193B60}"/>
          </ac:spMkLst>
        </pc:spChg>
        <pc:spChg chg="del">
          <ac:chgData name="William Andrew Bulaquena" userId="7589f1e9-3d8e-44b6-a932-9f064c4bad2e" providerId="ADAL" clId="{0AEAC2DF-13B1-4750-B9AA-5197DFADC023}" dt="2022-05-03T08:56:10.084" v="7683" actId="478"/>
          <ac:spMkLst>
            <pc:docMk/>
            <pc:sldMk cId="808167232" sldId="368"/>
            <ac:spMk id="10" creationId="{B4AFB91F-0C08-4903-B64A-7EA51E67D603}"/>
          </ac:spMkLst>
        </pc:spChg>
        <pc:spChg chg="mod">
          <ac:chgData name="William Andrew Bulaquena" userId="7589f1e9-3d8e-44b6-a932-9f064c4bad2e" providerId="ADAL" clId="{0AEAC2DF-13B1-4750-B9AA-5197DFADC023}" dt="2022-05-03T08:57:37.190" v="7742" actId="1035"/>
          <ac:spMkLst>
            <pc:docMk/>
            <pc:sldMk cId="808167232" sldId="368"/>
            <ac:spMk id="11" creationId="{70E36E30-0732-7014-144E-20032A17F89B}"/>
          </ac:spMkLst>
        </pc:spChg>
      </pc:sldChg>
      <pc:sldChg chg="add">
        <pc:chgData name="William Andrew Bulaquena" userId="7589f1e9-3d8e-44b6-a932-9f064c4bad2e" providerId="ADAL" clId="{0AEAC2DF-13B1-4750-B9AA-5197DFADC023}" dt="2022-05-03T08:58:13.686" v="7743"/>
        <pc:sldMkLst>
          <pc:docMk/>
          <pc:sldMk cId="1204765533" sldId="369"/>
        </pc:sldMkLst>
      </pc:sldChg>
      <pc:sldChg chg="add del">
        <pc:chgData name="William Andrew Bulaquena" userId="7589f1e9-3d8e-44b6-a932-9f064c4bad2e" providerId="ADAL" clId="{0AEAC2DF-13B1-4750-B9AA-5197DFADC023}" dt="2022-05-03T08:46:02.124" v="7300" actId="47"/>
        <pc:sldMkLst>
          <pc:docMk/>
          <pc:sldMk cId="2649043770" sldId="369"/>
        </pc:sldMkLst>
      </pc:sldChg>
      <pc:sldChg chg="add del">
        <pc:chgData name="William Andrew Bulaquena" userId="7589f1e9-3d8e-44b6-a932-9f064c4bad2e" providerId="ADAL" clId="{0AEAC2DF-13B1-4750-B9AA-5197DFADC023}" dt="2022-05-03T08:46:02.722" v="7301" actId="47"/>
        <pc:sldMkLst>
          <pc:docMk/>
          <pc:sldMk cId="2225427702" sldId="370"/>
        </pc:sldMkLst>
      </pc:sldChg>
      <pc:sldChg chg="modSp add mod">
        <pc:chgData name="William Andrew Bulaquena" userId="7589f1e9-3d8e-44b6-a932-9f064c4bad2e" providerId="ADAL" clId="{0AEAC2DF-13B1-4750-B9AA-5197DFADC023}" dt="2022-05-03T09:01:24.339" v="7992" actId="207"/>
        <pc:sldMkLst>
          <pc:docMk/>
          <pc:sldMk cId="3930282550" sldId="370"/>
        </pc:sldMkLst>
        <pc:spChg chg="mod">
          <ac:chgData name="William Andrew Bulaquena" userId="7589f1e9-3d8e-44b6-a932-9f064c4bad2e" providerId="ADAL" clId="{0AEAC2DF-13B1-4750-B9AA-5197DFADC023}" dt="2022-05-03T09:01:24.339" v="7992" actId="207"/>
          <ac:spMkLst>
            <pc:docMk/>
            <pc:sldMk cId="3930282550" sldId="370"/>
            <ac:spMk id="10" creationId="{B4AFB91F-0C08-4903-B64A-7EA51E67D603}"/>
          </ac:spMkLst>
        </pc:spChg>
      </pc:sldChg>
      <pc:sldChg chg="addSp delSp modSp add mod">
        <pc:chgData name="William Andrew Bulaquena" userId="7589f1e9-3d8e-44b6-a932-9f064c4bad2e" providerId="ADAL" clId="{0AEAC2DF-13B1-4750-B9AA-5197DFADC023}" dt="2022-05-15T10:43:26.553" v="28920" actId="207"/>
        <pc:sldMkLst>
          <pc:docMk/>
          <pc:sldMk cId="610427186" sldId="371"/>
        </pc:sldMkLst>
        <pc:spChg chg="add mod">
          <ac:chgData name="William Andrew Bulaquena" userId="7589f1e9-3d8e-44b6-a932-9f064c4bad2e" providerId="ADAL" clId="{0AEAC2DF-13B1-4750-B9AA-5197DFADC023}" dt="2022-05-15T10:43:26.553" v="28920" actId="207"/>
          <ac:spMkLst>
            <pc:docMk/>
            <pc:sldMk cId="610427186" sldId="371"/>
            <ac:spMk id="7" creationId="{1EA96CC9-EBEC-D22A-634B-58E24798EBA8}"/>
          </ac:spMkLst>
        </pc:spChg>
        <pc:spChg chg="del">
          <ac:chgData name="William Andrew Bulaquena" userId="7589f1e9-3d8e-44b6-a932-9f064c4bad2e" providerId="ADAL" clId="{0AEAC2DF-13B1-4750-B9AA-5197DFADC023}" dt="2022-05-03T09:01:50.030" v="8002" actId="478"/>
          <ac:spMkLst>
            <pc:docMk/>
            <pc:sldMk cId="610427186" sldId="371"/>
            <ac:spMk id="9" creationId="{A5DD4B6E-8309-DF5E-E80F-1CA4A1193B60}"/>
          </ac:spMkLst>
        </pc:spChg>
        <pc:spChg chg="mod">
          <ac:chgData name="William Andrew Bulaquena" userId="7589f1e9-3d8e-44b6-a932-9f064c4bad2e" providerId="ADAL" clId="{0AEAC2DF-13B1-4750-B9AA-5197DFADC023}" dt="2022-05-03T09:01:43.112" v="7999" actId="20577"/>
          <ac:spMkLst>
            <pc:docMk/>
            <pc:sldMk cId="610427186" sldId="371"/>
            <ac:spMk id="10" creationId="{B4AFB91F-0C08-4903-B64A-7EA51E67D603}"/>
          </ac:spMkLst>
        </pc:spChg>
        <pc:spChg chg="del mod">
          <ac:chgData name="William Andrew Bulaquena" userId="7589f1e9-3d8e-44b6-a932-9f064c4bad2e" providerId="ADAL" clId="{0AEAC2DF-13B1-4750-B9AA-5197DFADC023}" dt="2022-05-03T09:01:47.777" v="8001" actId="478"/>
          <ac:spMkLst>
            <pc:docMk/>
            <pc:sldMk cId="610427186" sldId="371"/>
            <ac:spMk id="11" creationId="{70E36E30-0732-7014-144E-20032A17F89B}"/>
          </ac:spMkLst>
        </pc:spChg>
        <pc:picChg chg="add mod">
          <ac:chgData name="William Andrew Bulaquena" userId="7589f1e9-3d8e-44b6-a932-9f064c4bad2e" providerId="ADAL" clId="{0AEAC2DF-13B1-4750-B9AA-5197DFADC023}" dt="2022-05-03T09:03:12.521" v="8017" actId="1035"/>
          <ac:picMkLst>
            <pc:docMk/>
            <pc:sldMk cId="610427186" sldId="371"/>
            <ac:picMk id="3" creationId="{606C9F0D-8426-0869-FBB2-5015AA2FB719}"/>
          </ac:picMkLst>
        </pc:picChg>
      </pc:sldChg>
      <pc:sldChg chg="add del">
        <pc:chgData name="William Andrew Bulaquena" userId="7589f1e9-3d8e-44b6-a932-9f064c4bad2e" providerId="ADAL" clId="{0AEAC2DF-13B1-4750-B9AA-5197DFADC023}" dt="2022-05-03T08:46:03.103" v="7302" actId="47"/>
        <pc:sldMkLst>
          <pc:docMk/>
          <pc:sldMk cId="4001794901" sldId="371"/>
        </pc:sldMkLst>
      </pc:sldChg>
      <pc:sldChg chg="addSp delSp modSp add mod">
        <pc:chgData name="William Andrew Bulaquena" userId="7589f1e9-3d8e-44b6-a932-9f064c4bad2e" providerId="ADAL" clId="{0AEAC2DF-13B1-4750-B9AA-5197DFADC023}" dt="2022-05-03T09:13:15.677" v="8104" actId="1035"/>
        <pc:sldMkLst>
          <pc:docMk/>
          <pc:sldMk cId="2050229334" sldId="372"/>
        </pc:sldMkLst>
        <pc:spChg chg="del">
          <ac:chgData name="William Andrew Bulaquena" userId="7589f1e9-3d8e-44b6-a932-9f064c4bad2e" providerId="ADAL" clId="{0AEAC2DF-13B1-4750-B9AA-5197DFADC023}" dt="2022-05-03T09:08:46.861" v="8046" actId="478"/>
          <ac:spMkLst>
            <pc:docMk/>
            <pc:sldMk cId="2050229334" sldId="372"/>
            <ac:spMk id="7" creationId="{1EA96CC9-EBEC-D22A-634B-58E24798EBA8}"/>
          </ac:spMkLst>
        </pc:spChg>
        <pc:spChg chg="add mod">
          <ac:chgData name="William Andrew Bulaquena" userId="7589f1e9-3d8e-44b6-a932-9f064c4bad2e" providerId="ADAL" clId="{0AEAC2DF-13B1-4750-B9AA-5197DFADC023}" dt="2022-05-03T09:12:36.233" v="8097" actId="207"/>
          <ac:spMkLst>
            <pc:docMk/>
            <pc:sldMk cId="2050229334" sldId="372"/>
            <ac:spMk id="8" creationId="{E3E074C0-049E-E6FC-3574-CC9163645686}"/>
          </ac:spMkLst>
        </pc:spChg>
        <pc:picChg chg="del">
          <ac:chgData name="William Andrew Bulaquena" userId="7589f1e9-3d8e-44b6-a932-9f064c4bad2e" providerId="ADAL" clId="{0AEAC2DF-13B1-4750-B9AA-5197DFADC023}" dt="2022-05-03T09:08:42.041" v="8044" actId="478"/>
          <ac:picMkLst>
            <pc:docMk/>
            <pc:sldMk cId="2050229334" sldId="372"/>
            <ac:picMk id="3" creationId="{606C9F0D-8426-0869-FBB2-5015AA2FB719}"/>
          </ac:picMkLst>
        </pc:picChg>
        <pc:picChg chg="add mod">
          <ac:chgData name="William Andrew Bulaquena" userId="7589f1e9-3d8e-44b6-a932-9f064c4bad2e" providerId="ADAL" clId="{0AEAC2DF-13B1-4750-B9AA-5197DFADC023}" dt="2022-05-03T09:13:15.677" v="8104" actId="1035"/>
          <ac:picMkLst>
            <pc:docMk/>
            <pc:sldMk cId="2050229334" sldId="372"/>
            <ac:picMk id="4" creationId="{F1568C6E-17BC-837A-4652-438925C6CFCA}"/>
          </ac:picMkLst>
        </pc:picChg>
      </pc:sldChg>
      <pc:sldChg chg="addSp delSp modSp add mod">
        <pc:chgData name="William Andrew Bulaquena" userId="7589f1e9-3d8e-44b6-a932-9f064c4bad2e" providerId="ADAL" clId="{0AEAC2DF-13B1-4750-B9AA-5197DFADC023}" dt="2022-05-03T09:15:45.173" v="8158" actId="207"/>
        <pc:sldMkLst>
          <pc:docMk/>
          <pc:sldMk cId="459034752" sldId="373"/>
        </pc:sldMkLst>
        <pc:spChg chg="mod">
          <ac:chgData name="William Andrew Bulaquena" userId="7589f1e9-3d8e-44b6-a932-9f064c4bad2e" providerId="ADAL" clId="{0AEAC2DF-13B1-4750-B9AA-5197DFADC023}" dt="2022-05-03T09:15:45.173" v="8158" actId="207"/>
          <ac:spMkLst>
            <pc:docMk/>
            <pc:sldMk cId="459034752" sldId="373"/>
            <ac:spMk id="8" creationId="{E3E074C0-049E-E6FC-3574-CC9163645686}"/>
          </ac:spMkLst>
        </pc:spChg>
        <pc:picChg chg="add mod">
          <ac:chgData name="William Andrew Bulaquena" userId="7589f1e9-3d8e-44b6-a932-9f064c4bad2e" providerId="ADAL" clId="{0AEAC2DF-13B1-4750-B9AA-5197DFADC023}" dt="2022-05-03T09:14:43.989" v="8155" actId="14100"/>
          <ac:picMkLst>
            <pc:docMk/>
            <pc:sldMk cId="459034752" sldId="373"/>
            <ac:picMk id="3" creationId="{2E1D1A23-4307-74D5-6FFC-0A8FC6497C96}"/>
          </ac:picMkLst>
        </pc:picChg>
        <pc:picChg chg="del">
          <ac:chgData name="William Andrew Bulaquena" userId="7589f1e9-3d8e-44b6-a932-9f064c4bad2e" providerId="ADAL" clId="{0AEAC2DF-13B1-4750-B9AA-5197DFADC023}" dt="2022-05-03T09:14:16.647" v="8151" actId="478"/>
          <ac:picMkLst>
            <pc:docMk/>
            <pc:sldMk cId="459034752" sldId="373"/>
            <ac:picMk id="4" creationId="{F1568C6E-17BC-837A-4652-438925C6CFCA}"/>
          </ac:picMkLst>
        </pc:picChg>
      </pc:sldChg>
      <pc:sldChg chg="addSp delSp modSp add mod">
        <pc:chgData name="William Andrew Bulaquena" userId="7589f1e9-3d8e-44b6-a932-9f064c4bad2e" providerId="ADAL" clId="{0AEAC2DF-13B1-4750-B9AA-5197DFADC023}" dt="2022-05-15T10:43:54.756" v="28927" actId="207"/>
        <pc:sldMkLst>
          <pc:docMk/>
          <pc:sldMk cId="3519226609" sldId="374"/>
        </pc:sldMkLst>
        <pc:spChg chg="add mod">
          <ac:chgData name="William Andrew Bulaquena" userId="7589f1e9-3d8e-44b6-a932-9f064c4bad2e" providerId="ADAL" clId="{0AEAC2DF-13B1-4750-B9AA-5197DFADC023}" dt="2022-05-15T10:43:54.756" v="28927" actId="207"/>
          <ac:spMkLst>
            <pc:docMk/>
            <pc:sldMk cId="3519226609" sldId="374"/>
            <ac:spMk id="5" creationId="{9642549F-4D35-F4DA-5486-06FF2CDD1BEE}"/>
          </ac:spMkLst>
        </pc:spChg>
        <pc:spChg chg="del">
          <ac:chgData name="William Andrew Bulaquena" userId="7589f1e9-3d8e-44b6-a932-9f064c4bad2e" providerId="ADAL" clId="{0AEAC2DF-13B1-4750-B9AA-5197DFADC023}" dt="2022-05-03T09:17:24.825" v="8161" actId="478"/>
          <ac:spMkLst>
            <pc:docMk/>
            <pc:sldMk cId="3519226609" sldId="374"/>
            <ac:spMk id="8" creationId="{E3E074C0-049E-E6FC-3574-CC9163645686}"/>
          </ac:spMkLst>
        </pc:spChg>
        <pc:spChg chg="mod">
          <ac:chgData name="William Andrew Bulaquena" userId="7589f1e9-3d8e-44b6-a932-9f064c4bad2e" providerId="ADAL" clId="{0AEAC2DF-13B1-4750-B9AA-5197DFADC023}" dt="2022-05-15T10:43:41.448" v="28923" actId="1076"/>
          <ac:spMkLst>
            <pc:docMk/>
            <pc:sldMk cId="3519226609" sldId="374"/>
            <ac:spMk id="11" creationId="{DB8CEA04-3B82-616E-D225-F309E0A73970}"/>
          </ac:spMkLst>
        </pc:spChg>
        <pc:spChg chg="mod">
          <ac:chgData name="William Andrew Bulaquena" userId="7589f1e9-3d8e-44b6-a932-9f064c4bad2e" providerId="ADAL" clId="{0AEAC2DF-13B1-4750-B9AA-5197DFADC023}" dt="2022-05-15T10:43:36.680" v="28921" actId="207"/>
          <ac:spMkLst>
            <pc:docMk/>
            <pc:sldMk cId="3519226609" sldId="374"/>
            <ac:spMk id="13" creationId="{756DE438-3238-3928-85AC-87173B9A7423}"/>
          </ac:spMkLst>
        </pc:spChg>
        <pc:spChg chg="mod">
          <ac:chgData name="William Andrew Bulaquena" userId="7589f1e9-3d8e-44b6-a932-9f064c4bad2e" providerId="ADAL" clId="{0AEAC2DF-13B1-4750-B9AA-5197DFADC023}" dt="2022-05-15T10:43:50.388" v="28926" actId="207"/>
          <ac:spMkLst>
            <pc:docMk/>
            <pc:sldMk cId="3519226609" sldId="374"/>
            <ac:spMk id="14" creationId="{1921E921-B4D4-3EB8-CB82-3F5CF5F93FE9}"/>
          </ac:spMkLst>
        </pc:spChg>
        <pc:grpChg chg="add del mod">
          <ac:chgData name="William Andrew Bulaquena" userId="7589f1e9-3d8e-44b6-a932-9f064c4bad2e" providerId="ADAL" clId="{0AEAC2DF-13B1-4750-B9AA-5197DFADC023}" dt="2022-05-03T09:18:37.240" v="8246" actId="478"/>
          <ac:grpSpMkLst>
            <pc:docMk/>
            <pc:sldMk cId="3519226609" sldId="374"/>
            <ac:grpSpMk id="6" creationId="{A285D644-D27A-AE90-20EE-2B026161E6E0}"/>
          </ac:grpSpMkLst>
        </pc:grpChg>
        <pc:grpChg chg="mod topLvl">
          <ac:chgData name="William Andrew Bulaquena" userId="7589f1e9-3d8e-44b6-a932-9f064c4bad2e" providerId="ADAL" clId="{0AEAC2DF-13B1-4750-B9AA-5197DFADC023}" dt="2022-05-03T09:18:42.878" v="8247" actId="1076"/>
          <ac:grpSpMkLst>
            <pc:docMk/>
            <pc:sldMk cId="3519226609" sldId="374"/>
            <ac:grpSpMk id="9" creationId="{0D9F1D80-FA2D-6528-9E07-0E9F9295CC64}"/>
          </ac:grpSpMkLst>
        </pc:grpChg>
        <pc:grpChg chg="mod">
          <ac:chgData name="William Andrew Bulaquena" userId="7589f1e9-3d8e-44b6-a932-9f064c4bad2e" providerId="ADAL" clId="{0AEAC2DF-13B1-4750-B9AA-5197DFADC023}" dt="2022-05-03T09:18:34.111" v="8244"/>
          <ac:grpSpMkLst>
            <pc:docMk/>
            <pc:sldMk cId="3519226609" sldId="374"/>
            <ac:grpSpMk id="12" creationId="{97B0C3CE-44D9-5185-4414-5C29F07279C3}"/>
          </ac:grpSpMkLst>
        </pc:grpChg>
        <pc:picChg chg="del">
          <ac:chgData name="William Andrew Bulaquena" userId="7589f1e9-3d8e-44b6-a932-9f064c4bad2e" providerId="ADAL" clId="{0AEAC2DF-13B1-4750-B9AA-5197DFADC023}" dt="2022-05-03T09:17:17.989" v="8160" actId="478"/>
          <ac:picMkLst>
            <pc:docMk/>
            <pc:sldMk cId="3519226609" sldId="374"/>
            <ac:picMk id="3" creationId="{2E1D1A23-4307-74D5-6FFC-0A8FC6497C96}"/>
          </ac:picMkLst>
        </pc:picChg>
        <pc:picChg chg="del mod topLvl">
          <ac:chgData name="William Andrew Bulaquena" userId="7589f1e9-3d8e-44b6-a932-9f064c4bad2e" providerId="ADAL" clId="{0AEAC2DF-13B1-4750-B9AA-5197DFADC023}" dt="2022-05-03T09:18:37.240" v="8246" actId="478"/>
          <ac:picMkLst>
            <pc:docMk/>
            <pc:sldMk cId="3519226609" sldId="374"/>
            <ac:picMk id="7" creationId="{122FACEF-5411-649B-47EE-7831DA64E5C6}"/>
          </ac:picMkLst>
        </pc:picChg>
      </pc:sldChg>
      <pc:sldChg chg="delSp modSp add del mod">
        <pc:chgData name="William Andrew Bulaquena" userId="7589f1e9-3d8e-44b6-a932-9f064c4bad2e" providerId="ADAL" clId="{0AEAC2DF-13B1-4750-B9AA-5197DFADC023}" dt="2022-05-03T09:33:22.959" v="9011" actId="47"/>
        <pc:sldMkLst>
          <pc:docMk/>
          <pc:sldMk cId="1899790014" sldId="375"/>
        </pc:sldMkLst>
        <pc:spChg chg="mod">
          <ac:chgData name="William Andrew Bulaquena" userId="7589f1e9-3d8e-44b6-a932-9f064c4bad2e" providerId="ADAL" clId="{0AEAC2DF-13B1-4750-B9AA-5197DFADC023}" dt="2022-05-03T09:27:49.430" v="8951" actId="20577"/>
          <ac:spMkLst>
            <pc:docMk/>
            <pc:sldMk cId="1899790014" sldId="375"/>
            <ac:spMk id="7" creationId="{16B6409B-07B7-B85A-A3E2-C7D298E8B02C}"/>
          </ac:spMkLst>
        </pc:spChg>
        <pc:spChg chg="del">
          <ac:chgData name="William Andrew Bulaquena" userId="7589f1e9-3d8e-44b6-a932-9f064c4bad2e" providerId="ADAL" clId="{0AEAC2DF-13B1-4750-B9AA-5197DFADC023}" dt="2022-05-03T09:27:53.647" v="8952" actId="478"/>
          <ac:spMkLst>
            <pc:docMk/>
            <pc:sldMk cId="1899790014" sldId="375"/>
            <ac:spMk id="9" creationId="{E43A96C6-EC67-B456-C43B-F0238BFBAD32}"/>
          </ac:spMkLst>
        </pc:spChg>
        <pc:spChg chg="del">
          <ac:chgData name="William Andrew Bulaquena" userId="7589f1e9-3d8e-44b6-a932-9f064c4bad2e" providerId="ADAL" clId="{0AEAC2DF-13B1-4750-B9AA-5197DFADC023}" dt="2022-05-03T09:28:29.232" v="8956" actId="478"/>
          <ac:spMkLst>
            <pc:docMk/>
            <pc:sldMk cId="1899790014" sldId="375"/>
            <ac:spMk id="11" creationId="{9F201FF3-5D5E-4C08-91A8-5837DB2DB067}"/>
          </ac:spMkLst>
        </pc:spChg>
        <pc:picChg chg="mod">
          <ac:chgData name="William Andrew Bulaquena" userId="7589f1e9-3d8e-44b6-a932-9f064c4bad2e" providerId="ADAL" clId="{0AEAC2DF-13B1-4750-B9AA-5197DFADC023}" dt="2022-05-03T09:28:37.752" v="8959" actId="14100"/>
          <ac:picMkLst>
            <pc:docMk/>
            <pc:sldMk cId="1899790014" sldId="375"/>
            <ac:picMk id="4" creationId="{B1294101-0496-9B74-8CFC-D919FA54CD10}"/>
          </ac:picMkLst>
        </pc:picChg>
        <pc:picChg chg="del">
          <ac:chgData name="William Andrew Bulaquena" userId="7589f1e9-3d8e-44b6-a932-9f064c4bad2e" providerId="ADAL" clId="{0AEAC2DF-13B1-4750-B9AA-5197DFADC023}" dt="2022-05-03T09:27:54.012" v="8953" actId="478"/>
          <ac:picMkLst>
            <pc:docMk/>
            <pc:sldMk cId="1899790014" sldId="375"/>
            <ac:picMk id="8" creationId="{4A008C5D-1544-9D87-CD93-9414294EC419}"/>
          </ac:picMkLst>
        </pc:picChg>
      </pc:sldChg>
      <pc:sldChg chg="modSp add mod">
        <pc:chgData name="William Andrew Bulaquena" userId="7589f1e9-3d8e-44b6-a932-9f064c4bad2e" providerId="ADAL" clId="{0AEAC2DF-13B1-4750-B9AA-5197DFADC023}" dt="2022-05-15T10:44:00.418" v="28928" actId="207"/>
        <pc:sldMkLst>
          <pc:docMk/>
          <pc:sldMk cId="2906067884" sldId="376"/>
        </pc:sldMkLst>
        <pc:spChg chg="mod">
          <ac:chgData name="William Andrew Bulaquena" userId="7589f1e9-3d8e-44b6-a932-9f064c4bad2e" providerId="ADAL" clId="{0AEAC2DF-13B1-4750-B9AA-5197DFADC023}" dt="2022-05-15T10:44:00.418" v="28928" actId="207"/>
          <ac:spMkLst>
            <pc:docMk/>
            <pc:sldMk cId="2906067884" sldId="376"/>
            <ac:spMk id="10" creationId="{B4AFB91F-0C08-4903-B64A-7EA51E67D603}"/>
          </ac:spMkLst>
        </pc:spChg>
      </pc:sldChg>
      <pc:sldChg chg="delSp modSp add mod">
        <pc:chgData name="William Andrew Bulaquena" userId="7589f1e9-3d8e-44b6-a932-9f064c4bad2e" providerId="ADAL" clId="{0AEAC2DF-13B1-4750-B9AA-5197DFADC023}" dt="2022-05-15T10:44:04.864" v="28929" actId="207"/>
        <pc:sldMkLst>
          <pc:docMk/>
          <pc:sldMk cId="2607745887" sldId="377"/>
        </pc:sldMkLst>
        <pc:spChg chg="del">
          <ac:chgData name="William Andrew Bulaquena" userId="7589f1e9-3d8e-44b6-a932-9f064c4bad2e" providerId="ADAL" clId="{0AEAC2DF-13B1-4750-B9AA-5197DFADC023}" dt="2022-05-03T09:31:02.204" v="8990" actId="478"/>
          <ac:spMkLst>
            <pc:docMk/>
            <pc:sldMk cId="2607745887" sldId="377"/>
            <ac:spMk id="7" creationId="{16B6409B-07B7-B85A-A3E2-C7D298E8B02C}"/>
          </ac:spMkLst>
        </pc:spChg>
        <pc:spChg chg="mod">
          <ac:chgData name="William Andrew Bulaquena" userId="7589f1e9-3d8e-44b6-a932-9f064c4bad2e" providerId="ADAL" clId="{0AEAC2DF-13B1-4750-B9AA-5197DFADC023}" dt="2022-05-15T10:44:04.864" v="28929" actId="207"/>
          <ac:spMkLst>
            <pc:docMk/>
            <pc:sldMk cId="2607745887" sldId="377"/>
            <ac:spMk id="9" creationId="{E43A96C6-EC67-B456-C43B-F0238BFBAD32}"/>
          </ac:spMkLst>
        </pc:spChg>
        <pc:spChg chg="del">
          <ac:chgData name="William Andrew Bulaquena" userId="7589f1e9-3d8e-44b6-a932-9f064c4bad2e" providerId="ADAL" clId="{0AEAC2DF-13B1-4750-B9AA-5197DFADC023}" dt="2022-05-03T09:33:26.795" v="9012" actId="478"/>
          <ac:spMkLst>
            <pc:docMk/>
            <pc:sldMk cId="2607745887" sldId="377"/>
            <ac:spMk id="11" creationId="{9F201FF3-5D5E-4C08-91A8-5837DB2DB067}"/>
          </ac:spMkLst>
        </pc:spChg>
        <pc:picChg chg="mod">
          <ac:chgData name="William Andrew Bulaquena" userId="7589f1e9-3d8e-44b6-a932-9f064c4bad2e" providerId="ADAL" clId="{0AEAC2DF-13B1-4750-B9AA-5197DFADC023}" dt="2022-05-03T09:33:37.478" v="9014" actId="14100"/>
          <ac:picMkLst>
            <pc:docMk/>
            <pc:sldMk cId="2607745887" sldId="377"/>
            <ac:picMk id="5" creationId="{97ECA3CA-9DC0-58E2-B827-796A41AF4364}"/>
          </ac:picMkLst>
        </pc:picChg>
        <pc:picChg chg="del">
          <ac:chgData name="William Andrew Bulaquena" userId="7589f1e9-3d8e-44b6-a932-9f064c4bad2e" providerId="ADAL" clId="{0AEAC2DF-13B1-4750-B9AA-5197DFADC023}" dt="2022-05-03T09:30:56.980" v="8989" actId="478"/>
          <ac:picMkLst>
            <pc:docMk/>
            <pc:sldMk cId="2607745887" sldId="377"/>
            <ac:picMk id="8" creationId="{4A008C5D-1544-9D87-CD93-9414294EC419}"/>
          </ac:picMkLst>
        </pc:picChg>
      </pc:sldChg>
      <pc:sldChg chg="addSp delSp modSp add mod">
        <pc:chgData name="William Andrew Bulaquena" userId="7589f1e9-3d8e-44b6-a932-9f064c4bad2e" providerId="ADAL" clId="{0AEAC2DF-13B1-4750-B9AA-5197DFADC023}" dt="2022-05-15T10:44:07.936" v="28930" actId="207"/>
        <pc:sldMkLst>
          <pc:docMk/>
          <pc:sldMk cId="2011038484" sldId="378"/>
        </pc:sldMkLst>
        <pc:spChg chg="mod">
          <ac:chgData name="William Andrew Bulaquena" userId="7589f1e9-3d8e-44b6-a932-9f064c4bad2e" providerId="ADAL" clId="{0AEAC2DF-13B1-4750-B9AA-5197DFADC023}" dt="2022-05-15T10:44:07.936" v="28930" actId="207"/>
          <ac:spMkLst>
            <pc:docMk/>
            <pc:sldMk cId="2011038484" sldId="378"/>
            <ac:spMk id="9" creationId="{E43A96C6-EC67-B456-C43B-F0238BFBAD32}"/>
          </ac:spMkLst>
        </pc:spChg>
        <pc:picChg chg="add mod">
          <ac:chgData name="William Andrew Bulaquena" userId="7589f1e9-3d8e-44b6-a932-9f064c4bad2e" providerId="ADAL" clId="{0AEAC2DF-13B1-4750-B9AA-5197DFADC023}" dt="2022-05-03T09:38:23.700" v="9083" actId="1076"/>
          <ac:picMkLst>
            <pc:docMk/>
            <pc:sldMk cId="2011038484" sldId="378"/>
            <ac:picMk id="3" creationId="{B07BBB3E-22F3-BE20-DDAA-F3F09E7878AE}"/>
          </ac:picMkLst>
        </pc:picChg>
        <pc:picChg chg="del">
          <ac:chgData name="William Andrew Bulaquena" userId="7589f1e9-3d8e-44b6-a932-9f064c4bad2e" providerId="ADAL" clId="{0AEAC2DF-13B1-4750-B9AA-5197DFADC023}" dt="2022-05-03T09:37:06.531" v="9071" actId="478"/>
          <ac:picMkLst>
            <pc:docMk/>
            <pc:sldMk cId="2011038484" sldId="378"/>
            <ac:picMk id="5" creationId="{97ECA3CA-9DC0-58E2-B827-796A41AF4364}"/>
          </ac:picMkLst>
        </pc:picChg>
      </pc:sldChg>
      <pc:sldChg chg="addSp delSp modSp add mod">
        <pc:chgData name="William Andrew Bulaquena" userId="7589f1e9-3d8e-44b6-a932-9f064c4bad2e" providerId="ADAL" clId="{0AEAC2DF-13B1-4750-B9AA-5197DFADC023}" dt="2022-05-15T10:44:17.310" v="28932" actId="207"/>
        <pc:sldMkLst>
          <pc:docMk/>
          <pc:sldMk cId="2464678877" sldId="379"/>
        </pc:sldMkLst>
        <pc:spChg chg="mod">
          <ac:chgData name="William Andrew Bulaquena" userId="7589f1e9-3d8e-44b6-a932-9f064c4bad2e" providerId="ADAL" clId="{0AEAC2DF-13B1-4750-B9AA-5197DFADC023}" dt="2022-05-15T10:44:17.310" v="28932" actId="207"/>
          <ac:spMkLst>
            <pc:docMk/>
            <pc:sldMk cId="2464678877" sldId="379"/>
            <ac:spMk id="9" creationId="{E43A96C6-EC67-B456-C43B-F0238BFBAD32}"/>
          </ac:spMkLst>
        </pc:spChg>
        <pc:picChg chg="del">
          <ac:chgData name="William Andrew Bulaquena" userId="7589f1e9-3d8e-44b6-a932-9f064c4bad2e" providerId="ADAL" clId="{0AEAC2DF-13B1-4750-B9AA-5197DFADC023}" dt="2022-05-03T09:39:41.673" v="9118" actId="478"/>
          <ac:picMkLst>
            <pc:docMk/>
            <pc:sldMk cId="2464678877" sldId="379"/>
            <ac:picMk id="3" creationId="{B07BBB3E-22F3-BE20-DDAA-F3F09E7878AE}"/>
          </ac:picMkLst>
        </pc:picChg>
        <pc:picChg chg="add mod ord">
          <ac:chgData name="William Andrew Bulaquena" userId="7589f1e9-3d8e-44b6-a932-9f064c4bad2e" providerId="ADAL" clId="{0AEAC2DF-13B1-4750-B9AA-5197DFADC023}" dt="2022-05-03T09:39:39.926" v="9117" actId="167"/>
          <ac:picMkLst>
            <pc:docMk/>
            <pc:sldMk cId="2464678877" sldId="379"/>
            <ac:picMk id="4" creationId="{202E8477-2FD2-398F-A31C-0713F07E318C}"/>
          </ac:picMkLst>
        </pc:picChg>
      </pc:sldChg>
      <pc:sldChg chg="addSp delSp modSp add mod">
        <pc:chgData name="William Andrew Bulaquena" userId="7589f1e9-3d8e-44b6-a932-9f064c4bad2e" providerId="ADAL" clId="{0AEAC2DF-13B1-4750-B9AA-5197DFADC023}" dt="2022-05-15T10:44:23.437" v="28934" actId="207"/>
        <pc:sldMkLst>
          <pc:docMk/>
          <pc:sldMk cId="2241953307" sldId="380"/>
        </pc:sldMkLst>
        <pc:spChg chg="mod">
          <ac:chgData name="William Andrew Bulaquena" userId="7589f1e9-3d8e-44b6-a932-9f064c4bad2e" providerId="ADAL" clId="{0AEAC2DF-13B1-4750-B9AA-5197DFADC023}" dt="2022-05-15T10:44:23.437" v="28934" actId="207"/>
          <ac:spMkLst>
            <pc:docMk/>
            <pc:sldMk cId="2241953307" sldId="380"/>
            <ac:spMk id="9" creationId="{E43A96C6-EC67-B456-C43B-F0238BFBAD32}"/>
          </ac:spMkLst>
        </pc:spChg>
        <pc:picChg chg="add mod ord">
          <ac:chgData name="William Andrew Bulaquena" userId="7589f1e9-3d8e-44b6-a932-9f064c4bad2e" providerId="ADAL" clId="{0AEAC2DF-13B1-4750-B9AA-5197DFADC023}" dt="2022-05-03T09:42:09.453" v="9164" actId="167"/>
          <ac:picMkLst>
            <pc:docMk/>
            <pc:sldMk cId="2241953307" sldId="380"/>
            <ac:picMk id="3" creationId="{8B85DF1C-06D9-A757-AA40-58BD804F3CC4}"/>
          </ac:picMkLst>
        </pc:picChg>
        <pc:picChg chg="del">
          <ac:chgData name="William Andrew Bulaquena" userId="7589f1e9-3d8e-44b6-a932-9f064c4bad2e" providerId="ADAL" clId="{0AEAC2DF-13B1-4750-B9AA-5197DFADC023}" dt="2022-05-03T09:42:11.159" v="9165" actId="478"/>
          <ac:picMkLst>
            <pc:docMk/>
            <pc:sldMk cId="2241953307" sldId="380"/>
            <ac:picMk id="4" creationId="{202E8477-2FD2-398F-A31C-0713F07E318C}"/>
          </ac:picMkLst>
        </pc:picChg>
      </pc:sldChg>
      <pc:sldChg chg="addSp delSp modSp add mod">
        <pc:chgData name="William Andrew Bulaquena" userId="7589f1e9-3d8e-44b6-a932-9f064c4bad2e" providerId="ADAL" clId="{0AEAC2DF-13B1-4750-B9AA-5197DFADC023}" dt="2022-05-15T10:44:31.187" v="28936" actId="207"/>
        <pc:sldMkLst>
          <pc:docMk/>
          <pc:sldMk cId="1570772771" sldId="381"/>
        </pc:sldMkLst>
        <pc:spChg chg="mod">
          <ac:chgData name="William Andrew Bulaquena" userId="7589f1e9-3d8e-44b6-a932-9f064c4bad2e" providerId="ADAL" clId="{0AEAC2DF-13B1-4750-B9AA-5197DFADC023}" dt="2022-05-15T10:44:31.187" v="28936" actId="207"/>
          <ac:spMkLst>
            <pc:docMk/>
            <pc:sldMk cId="1570772771" sldId="381"/>
            <ac:spMk id="9" creationId="{E43A96C6-EC67-B456-C43B-F0238BFBAD32}"/>
          </ac:spMkLst>
        </pc:spChg>
        <pc:picChg chg="del">
          <ac:chgData name="William Andrew Bulaquena" userId="7589f1e9-3d8e-44b6-a932-9f064c4bad2e" providerId="ADAL" clId="{0AEAC2DF-13B1-4750-B9AA-5197DFADC023}" dt="2022-05-03T09:42:52.657" v="9175" actId="478"/>
          <ac:picMkLst>
            <pc:docMk/>
            <pc:sldMk cId="1570772771" sldId="381"/>
            <ac:picMk id="3" creationId="{8B85DF1C-06D9-A757-AA40-58BD804F3CC4}"/>
          </ac:picMkLst>
        </pc:picChg>
        <pc:picChg chg="add mod ord">
          <ac:chgData name="William Andrew Bulaquena" userId="7589f1e9-3d8e-44b6-a932-9f064c4bad2e" providerId="ADAL" clId="{0AEAC2DF-13B1-4750-B9AA-5197DFADC023}" dt="2022-05-03T09:42:50.965" v="9174" actId="167"/>
          <ac:picMkLst>
            <pc:docMk/>
            <pc:sldMk cId="1570772771" sldId="381"/>
            <ac:picMk id="4" creationId="{A2397328-8160-052A-DB18-4E3D4A2E856E}"/>
          </ac:picMkLst>
        </pc:picChg>
      </pc:sldChg>
      <pc:sldChg chg="addSp delSp modSp add mod">
        <pc:chgData name="William Andrew Bulaquena" userId="7589f1e9-3d8e-44b6-a932-9f064c4bad2e" providerId="ADAL" clId="{0AEAC2DF-13B1-4750-B9AA-5197DFADC023}" dt="2022-05-29T18:18:32.291" v="34029" actId="1076"/>
        <pc:sldMkLst>
          <pc:docMk/>
          <pc:sldMk cId="1242954753" sldId="382"/>
        </pc:sldMkLst>
        <pc:spChg chg="add del mod">
          <ac:chgData name="William Andrew Bulaquena" userId="7589f1e9-3d8e-44b6-a932-9f064c4bad2e" providerId="ADAL" clId="{0AEAC2DF-13B1-4750-B9AA-5197DFADC023}" dt="2022-05-29T18:10:00.217" v="33947" actId="6549"/>
          <ac:spMkLst>
            <pc:docMk/>
            <pc:sldMk cId="1242954753" sldId="382"/>
            <ac:spMk id="5" creationId="{9642549F-4D35-F4DA-5486-06FF2CDD1BEE}"/>
          </ac:spMkLst>
        </pc:spChg>
        <pc:spChg chg="mod">
          <ac:chgData name="William Andrew Bulaquena" userId="7589f1e9-3d8e-44b6-a932-9f064c4bad2e" providerId="ADAL" clId="{0AEAC2DF-13B1-4750-B9AA-5197DFADC023}" dt="2022-05-29T18:09:51.809" v="33944" actId="20577"/>
          <ac:spMkLst>
            <pc:docMk/>
            <pc:sldMk cId="1242954753" sldId="382"/>
            <ac:spMk id="10" creationId="{B4AFB91F-0C08-4903-B64A-7EA51E67D603}"/>
          </ac:spMkLst>
        </pc:spChg>
        <pc:picChg chg="del">
          <ac:chgData name="William Andrew Bulaquena" userId="7589f1e9-3d8e-44b6-a932-9f064c4bad2e" providerId="ADAL" clId="{0AEAC2DF-13B1-4750-B9AA-5197DFADC023}" dt="2022-05-29T18:09:41.565" v="33908" actId="478"/>
          <ac:picMkLst>
            <pc:docMk/>
            <pc:sldMk cId="1242954753" sldId="382"/>
            <ac:picMk id="3" creationId="{C7051190-128E-0E09-2603-DAD7BE0A72FF}"/>
          </ac:picMkLst>
        </pc:picChg>
        <pc:picChg chg="add mod">
          <ac:chgData name="William Andrew Bulaquena" userId="7589f1e9-3d8e-44b6-a932-9f064c4bad2e" providerId="ADAL" clId="{0AEAC2DF-13B1-4750-B9AA-5197DFADC023}" dt="2022-05-29T18:18:32.291" v="34029" actId="1076"/>
          <ac:picMkLst>
            <pc:docMk/>
            <pc:sldMk cId="1242954753" sldId="382"/>
            <ac:picMk id="4" creationId="{86D9A964-029F-4368-052D-D695BB29EF6D}"/>
          </ac:picMkLst>
        </pc:picChg>
      </pc:sldChg>
      <pc:sldChg chg="addSp delSp modSp add del mod">
        <pc:chgData name="William Andrew Bulaquena" userId="7589f1e9-3d8e-44b6-a932-9f064c4bad2e" providerId="ADAL" clId="{0AEAC2DF-13B1-4750-B9AA-5197DFADC023}" dt="2022-05-29T18:08:38.411" v="33906" actId="47"/>
        <pc:sldMkLst>
          <pc:docMk/>
          <pc:sldMk cId="2382713060" sldId="382"/>
        </pc:sldMkLst>
        <pc:spChg chg="mod">
          <ac:chgData name="William Andrew Bulaquena" userId="7589f1e9-3d8e-44b6-a932-9f064c4bad2e" providerId="ADAL" clId="{0AEAC2DF-13B1-4750-B9AA-5197DFADC023}" dt="2022-05-29T18:04:48.881" v="33799" actId="20577"/>
          <ac:spMkLst>
            <pc:docMk/>
            <pc:sldMk cId="2382713060" sldId="382"/>
            <ac:spMk id="5" creationId="{9642549F-4D35-F4DA-5486-06FF2CDD1BEE}"/>
          </ac:spMkLst>
        </pc:spChg>
        <pc:spChg chg="mod">
          <ac:chgData name="William Andrew Bulaquena" userId="7589f1e9-3d8e-44b6-a932-9f064c4bad2e" providerId="ADAL" clId="{0AEAC2DF-13B1-4750-B9AA-5197DFADC023}" dt="2022-05-29T18:04:16.993" v="33712" actId="20577"/>
          <ac:spMkLst>
            <pc:docMk/>
            <pc:sldMk cId="2382713060" sldId="382"/>
            <ac:spMk id="10" creationId="{B4AFB91F-0C08-4903-B64A-7EA51E67D603}"/>
          </ac:spMkLst>
        </pc:spChg>
        <pc:spChg chg="add del mod">
          <ac:chgData name="William Andrew Bulaquena" userId="7589f1e9-3d8e-44b6-a932-9f064c4bad2e" providerId="ADAL" clId="{0AEAC2DF-13B1-4750-B9AA-5197DFADC023}" dt="2022-05-29T18:04:06.149" v="33700" actId="478"/>
          <ac:spMkLst>
            <pc:docMk/>
            <pc:sldMk cId="2382713060" sldId="382"/>
            <ac:spMk id="15" creationId="{4D3AEEF4-0E97-4073-7B04-43CC98EAA7DB}"/>
          </ac:spMkLst>
        </pc:spChg>
        <pc:spChg chg="add del mod">
          <ac:chgData name="William Andrew Bulaquena" userId="7589f1e9-3d8e-44b6-a932-9f064c4bad2e" providerId="ADAL" clId="{0AEAC2DF-13B1-4750-B9AA-5197DFADC023}" dt="2022-05-07T06:55:41.838" v="9213" actId="478"/>
          <ac:spMkLst>
            <pc:docMk/>
            <pc:sldMk cId="2382713060" sldId="382"/>
            <ac:spMk id="16" creationId="{90724D39-0AA5-3A54-0A70-EFDE15845B30}"/>
          </ac:spMkLst>
        </pc:spChg>
        <pc:grpChg chg="del">
          <ac:chgData name="William Andrew Bulaquena" userId="7589f1e9-3d8e-44b6-a932-9f064c4bad2e" providerId="ADAL" clId="{0AEAC2DF-13B1-4750-B9AA-5197DFADC023}" dt="2022-05-07T06:55:24.456" v="9211" actId="478"/>
          <ac:grpSpMkLst>
            <pc:docMk/>
            <pc:sldMk cId="2382713060" sldId="382"/>
            <ac:grpSpMk id="9" creationId="{0D9F1D80-FA2D-6528-9E07-0E9F9295CC64}"/>
          </ac:grpSpMkLst>
        </pc:grpChg>
        <pc:picChg chg="add mod">
          <ac:chgData name="William Andrew Bulaquena" userId="7589f1e9-3d8e-44b6-a932-9f064c4bad2e" providerId="ADAL" clId="{0AEAC2DF-13B1-4750-B9AA-5197DFADC023}" dt="2022-05-29T18:05:07.906" v="33803" actId="14100"/>
          <ac:picMkLst>
            <pc:docMk/>
            <pc:sldMk cId="2382713060" sldId="382"/>
            <ac:picMk id="3" creationId="{C7051190-128E-0E09-2603-DAD7BE0A72FF}"/>
          </ac:picMkLst>
        </pc:picChg>
        <pc:picChg chg="del">
          <ac:chgData name="William Andrew Bulaquena" userId="7589f1e9-3d8e-44b6-a932-9f064c4bad2e" providerId="ADAL" clId="{0AEAC2DF-13B1-4750-B9AA-5197DFADC023}" dt="2022-05-29T18:04:11.569" v="33701" actId="478"/>
          <ac:picMkLst>
            <pc:docMk/>
            <pc:sldMk cId="2382713060" sldId="382"/>
            <ac:picMk id="1028" creationId="{9FED947D-777D-09C7-0673-6493F0253B67}"/>
          </ac:picMkLst>
        </pc:picChg>
      </pc:sldChg>
      <pc:sldChg chg="modSp add del mod">
        <pc:chgData name="William Andrew Bulaquena" userId="7589f1e9-3d8e-44b6-a932-9f064c4bad2e" providerId="ADAL" clId="{0AEAC2DF-13B1-4750-B9AA-5197DFADC023}" dt="2022-05-07T07:09:25.600" v="10181" actId="47"/>
        <pc:sldMkLst>
          <pc:docMk/>
          <pc:sldMk cId="2559001434" sldId="383"/>
        </pc:sldMkLst>
        <pc:spChg chg="mod">
          <ac:chgData name="William Andrew Bulaquena" userId="7589f1e9-3d8e-44b6-a932-9f064c4bad2e" providerId="ADAL" clId="{0AEAC2DF-13B1-4750-B9AA-5197DFADC023}" dt="2022-05-07T07:05:20.589" v="9789" actId="20577"/>
          <ac:spMkLst>
            <pc:docMk/>
            <pc:sldMk cId="2559001434" sldId="383"/>
            <ac:spMk id="5" creationId="{9642549F-4D35-F4DA-5486-06FF2CDD1BEE}"/>
          </ac:spMkLst>
        </pc:spChg>
        <pc:spChg chg="mod">
          <ac:chgData name="William Andrew Bulaquena" userId="7589f1e9-3d8e-44b6-a932-9f064c4bad2e" providerId="ADAL" clId="{0AEAC2DF-13B1-4750-B9AA-5197DFADC023}" dt="2022-05-07T07:04:20.548" v="9682" actId="207"/>
          <ac:spMkLst>
            <pc:docMk/>
            <pc:sldMk cId="2559001434" sldId="383"/>
            <ac:spMk id="10" creationId="{B4AFB91F-0C08-4903-B64A-7EA51E67D603}"/>
          </ac:spMkLst>
        </pc:spChg>
        <pc:spChg chg="mod">
          <ac:chgData name="William Andrew Bulaquena" userId="7589f1e9-3d8e-44b6-a932-9f064c4bad2e" providerId="ADAL" clId="{0AEAC2DF-13B1-4750-B9AA-5197DFADC023}" dt="2022-05-07T07:09:15.771" v="10180" actId="5793"/>
          <ac:spMkLst>
            <pc:docMk/>
            <pc:sldMk cId="2559001434" sldId="383"/>
            <ac:spMk id="15" creationId="{4D3AEEF4-0E97-4073-7B04-43CC98EAA7DB}"/>
          </ac:spMkLst>
        </pc:spChg>
      </pc:sldChg>
      <pc:sldChg chg="modSp add del mod">
        <pc:chgData name="William Andrew Bulaquena" userId="7589f1e9-3d8e-44b6-a932-9f064c4bad2e" providerId="ADAL" clId="{0AEAC2DF-13B1-4750-B9AA-5197DFADC023}" dt="2022-05-29T18:05:29.294" v="33804" actId="47"/>
        <pc:sldMkLst>
          <pc:docMk/>
          <pc:sldMk cId="3000175177" sldId="384"/>
        </pc:sldMkLst>
        <pc:spChg chg="mod">
          <ac:chgData name="William Andrew Bulaquena" userId="7589f1e9-3d8e-44b6-a932-9f064c4bad2e" providerId="ADAL" clId="{0AEAC2DF-13B1-4750-B9AA-5197DFADC023}" dt="2022-05-07T07:11:05.698" v="10219" actId="207"/>
          <ac:spMkLst>
            <pc:docMk/>
            <pc:sldMk cId="3000175177" sldId="384"/>
            <ac:spMk id="15" creationId="{4D3AEEF4-0E97-4073-7B04-43CC98EAA7DB}"/>
          </ac:spMkLst>
        </pc:spChg>
      </pc:sldChg>
      <pc:sldChg chg="addSp delSp modSp add mod">
        <pc:chgData name="William Andrew Bulaquena" userId="7589f1e9-3d8e-44b6-a932-9f064c4bad2e" providerId="ADAL" clId="{0AEAC2DF-13B1-4750-B9AA-5197DFADC023}" dt="2022-05-07T07:15:00.152" v="10349" actId="14100"/>
        <pc:sldMkLst>
          <pc:docMk/>
          <pc:sldMk cId="3323747535" sldId="385"/>
        </pc:sldMkLst>
        <pc:spChg chg="mod">
          <ac:chgData name="William Andrew Bulaquena" userId="7589f1e9-3d8e-44b6-a932-9f064c4bad2e" providerId="ADAL" clId="{0AEAC2DF-13B1-4750-B9AA-5197DFADC023}" dt="2022-05-07T07:13:04.631" v="10344" actId="20577"/>
          <ac:spMkLst>
            <pc:docMk/>
            <pc:sldMk cId="3323747535" sldId="385"/>
            <ac:spMk id="5" creationId="{9642549F-4D35-F4DA-5486-06FF2CDD1BEE}"/>
          </ac:spMkLst>
        </pc:spChg>
        <pc:spChg chg="mod">
          <ac:chgData name="William Andrew Bulaquena" userId="7589f1e9-3d8e-44b6-a932-9f064c4bad2e" providerId="ADAL" clId="{0AEAC2DF-13B1-4750-B9AA-5197DFADC023}" dt="2022-05-07T07:12:18.020" v="10271" actId="207"/>
          <ac:spMkLst>
            <pc:docMk/>
            <pc:sldMk cId="3323747535" sldId="385"/>
            <ac:spMk id="10" creationId="{B4AFB91F-0C08-4903-B64A-7EA51E67D603}"/>
          </ac:spMkLst>
        </pc:spChg>
        <pc:spChg chg="del">
          <ac:chgData name="William Andrew Bulaquena" userId="7589f1e9-3d8e-44b6-a932-9f064c4bad2e" providerId="ADAL" clId="{0AEAC2DF-13B1-4750-B9AA-5197DFADC023}" dt="2022-05-07T07:14:47.254" v="10345" actId="478"/>
          <ac:spMkLst>
            <pc:docMk/>
            <pc:sldMk cId="3323747535" sldId="385"/>
            <ac:spMk id="15" creationId="{4D3AEEF4-0E97-4073-7B04-43CC98EAA7DB}"/>
          </ac:spMkLst>
        </pc:spChg>
        <pc:picChg chg="add mod">
          <ac:chgData name="William Andrew Bulaquena" userId="7589f1e9-3d8e-44b6-a932-9f064c4bad2e" providerId="ADAL" clId="{0AEAC2DF-13B1-4750-B9AA-5197DFADC023}" dt="2022-05-07T07:15:00.152" v="10349" actId="14100"/>
          <ac:picMkLst>
            <pc:docMk/>
            <pc:sldMk cId="3323747535" sldId="385"/>
            <ac:picMk id="3" creationId="{2B5C4C19-F948-1143-B187-815C8D014268}"/>
          </ac:picMkLst>
        </pc:picChg>
      </pc:sldChg>
      <pc:sldChg chg="add del">
        <pc:chgData name="William Andrew Bulaquena" userId="7589f1e9-3d8e-44b6-a932-9f064c4bad2e" providerId="ADAL" clId="{0AEAC2DF-13B1-4750-B9AA-5197DFADC023}" dt="2022-05-07T07:11:42.309" v="10222" actId="47"/>
        <pc:sldMkLst>
          <pc:docMk/>
          <pc:sldMk cId="3806921230" sldId="385"/>
        </pc:sldMkLst>
      </pc:sldChg>
      <pc:sldChg chg="addSp delSp modSp add del mod">
        <pc:chgData name="William Andrew Bulaquena" userId="7589f1e9-3d8e-44b6-a932-9f064c4bad2e" providerId="ADAL" clId="{0AEAC2DF-13B1-4750-B9AA-5197DFADC023}" dt="2022-05-29T18:05:44.856" v="33807" actId="47"/>
        <pc:sldMkLst>
          <pc:docMk/>
          <pc:sldMk cId="1411954258" sldId="386"/>
        </pc:sldMkLst>
        <pc:spChg chg="del">
          <ac:chgData name="William Andrew Bulaquena" userId="7589f1e9-3d8e-44b6-a932-9f064c4bad2e" providerId="ADAL" clId="{0AEAC2DF-13B1-4750-B9AA-5197DFADC023}" dt="2022-05-07T07:15:55.598" v="10352" actId="478"/>
          <ac:spMkLst>
            <pc:docMk/>
            <pc:sldMk cId="1411954258" sldId="386"/>
            <ac:spMk id="5" creationId="{9642549F-4D35-F4DA-5486-06FF2CDD1BEE}"/>
          </ac:spMkLst>
        </pc:spChg>
        <pc:spChg chg="del">
          <ac:chgData name="William Andrew Bulaquena" userId="7589f1e9-3d8e-44b6-a932-9f064c4bad2e" providerId="ADAL" clId="{0AEAC2DF-13B1-4750-B9AA-5197DFADC023}" dt="2022-05-07T07:15:54.530" v="10351" actId="478"/>
          <ac:spMkLst>
            <pc:docMk/>
            <pc:sldMk cId="1411954258" sldId="386"/>
            <ac:spMk id="10" creationId="{B4AFB91F-0C08-4903-B64A-7EA51E67D603}"/>
          </ac:spMkLst>
        </pc:spChg>
        <pc:picChg chg="del">
          <ac:chgData name="William Andrew Bulaquena" userId="7589f1e9-3d8e-44b6-a932-9f064c4bad2e" providerId="ADAL" clId="{0AEAC2DF-13B1-4750-B9AA-5197DFADC023}" dt="2022-05-07T07:15:56.115" v="10353" actId="478"/>
          <ac:picMkLst>
            <pc:docMk/>
            <pc:sldMk cId="1411954258" sldId="386"/>
            <ac:picMk id="3" creationId="{2B5C4C19-F948-1143-B187-815C8D014268}"/>
          </ac:picMkLst>
        </pc:picChg>
        <pc:picChg chg="add del mod">
          <ac:chgData name="William Andrew Bulaquena" userId="7589f1e9-3d8e-44b6-a932-9f064c4bad2e" providerId="ADAL" clId="{0AEAC2DF-13B1-4750-B9AA-5197DFADC023}" dt="2022-05-29T18:05:38.592" v="33805" actId="478"/>
          <ac:picMkLst>
            <pc:docMk/>
            <pc:sldMk cId="1411954258" sldId="386"/>
            <ac:picMk id="4" creationId="{C7B721FF-B63B-BD6E-EF3F-4DE306392292}"/>
          </ac:picMkLst>
        </pc:picChg>
      </pc:sldChg>
      <pc:sldChg chg="add del">
        <pc:chgData name="William Andrew Bulaquena" userId="7589f1e9-3d8e-44b6-a932-9f064c4bad2e" providerId="ADAL" clId="{0AEAC2DF-13B1-4750-B9AA-5197DFADC023}" dt="2022-05-07T07:11:42.977" v="10223" actId="47"/>
        <pc:sldMkLst>
          <pc:docMk/>
          <pc:sldMk cId="1983947275" sldId="386"/>
        </pc:sldMkLst>
      </pc:sldChg>
      <pc:sldChg chg="addSp delSp modSp add mod">
        <pc:chgData name="William Andrew Bulaquena" userId="7589f1e9-3d8e-44b6-a932-9f064c4bad2e" providerId="ADAL" clId="{0AEAC2DF-13B1-4750-B9AA-5197DFADC023}" dt="2022-05-07T07:24:13.575" v="10794" actId="207"/>
        <pc:sldMkLst>
          <pc:docMk/>
          <pc:sldMk cId="1231045464" sldId="387"/>
        </pc:sldMkLst>
        <pc:spChg chg="mod">
          <ac:chgData name="William Andrew Bulaquena" userId="7589f1e9-3d8e-44b6-a932-9f064c4bad2e" providerId="ADAL" clId="{0AEAC2DF-13B1-4750-B9AA-5197DFADC023}" dt="2022-05-07T07:24:13.575" v="10794" actId="207"/>
          <ac:spMkLst>
            <pc:docMk/>
            <pc:sldMk cId="1231045464" sldId="387"/>
            <ac:spMk id="5" creationId="{9642549F-4D35-F4DA-5486-06FF2CDD1BEE}"/>
          </ac:spMkLst>
        </pc:spChg>
        <pc:spChg chg="add mod">
          <ac:chgData name="William Andrew Bulaquena" userId="7589f1e9-3d8e-44b6-a932-9f064c4bad2e" providerId="ADAL" clId="{0AEAC2DF-13B1-4750-B9AA-5197DFADC023}" dt="2022-05-07T07:21:48.288" v="10610" actId="113"/>
          <ac:spMkLst>
            <pc:docMk/>
            <pc:sldMk cId="1231045464" sldId="387"/>
            <ac:spMk id="6" creationId="{F62CF6B6-576F-C3D9-0176-02902211562D}"/>
          </ac:spMkLst>
        </pc:spChg>
        <pc:spChg chg="mod">
          <ac:chgData name="William Andrew Bulaquena" userId="7589f1e9-3d8e-44b6-a932-9f064c4bad2e" providerId="ADAL" clId="{0AEAC2DF-13B1-4750-B9AA-5197DFADC023}" dt="2022-05-07T07:16:54.795" v="10378" actId="20577"/>
          <ac:spMkLst>
            <pc:docMk/>
            <pc:sldMk cId="1231045464" sldId="387"/>
            <ac:spMk id="10" creationId="{B4AFB91F-0C08-4903-B64A-7EA51E67D603}"/>
          </ac:spMkLst>
        </pc:spChg>
        <pc:picChg chg="del">
          <ac:chgData name="William Andrew Bulaquena" userId="7589f1e9-3d8e-44b6-a932-9f064c4bad2e" providerId="ADAL" clId="{0AEAC2DF-13B1-4750-B9AA-5197DFADC023}" dt="2022-05-07T07:19:11.953" v="10546" actId="478"/>
          <ac:picMkLst>
            <pc:docMk/>
            <pc:sldMk cId="1231045464" sldId="387"/>
            <ac:picMk id="3" creationId="{2B5C4C19-F948-1143-B187-815C8D014268}"/>
          </ac:picMkLst>
        </pc:picChg>
      </pc:sldChg>
      <pc:sldChg chg="add del">
        <pc:chgData name="William Andrew Bulaquena" userId="7589f1e9-3d8e-44b6-a932-9f064c4bad2e" providerId="ADAL" clId="{0AEAC2DF-13B1-4750-B9AA-5197DFADC023}" dt="2022-05-07T07:11:43.521" v="10224" actId="47"/>
        <pc:sldMkLst>
          <pc:docMk/>
          <pc:sldMk cId="2225511151" sldId="387"/>
        </pc:sldMkLst>
      </pc:sldChg>
      <pc:sldChg chg="addSp delSp modSp add mod">
        <pc:chgData name="William Andrew Bulaquena" userId="7589f1e9-3d8e-44b6-a932-9f064c4bad2e" providerId="ADAL" clId="{0AEAC2DF-13B1-4750-B9AA-5197DFADC023}" dt="2022-05-07T07:33:16.757" v="11311" actId="20577"/>
        <pc:sldMkLst>
          <pc:docMk/>
          <pc:sldMk cId="884151400" sldId="388"/>
        </pc:sldMkLst>
        <pc:spChg chg="mod">
          <ac:chgData name="William Andrew Bulaquena" userId="7589f1e9-3d8e-44b6-a932-9f064c4bad2e" providerId="ADAL" clId="{0AEAC2DF-13B1-4750-B9AA-5197DFADC023}" dt="2022-05-07T07:23:17.263" v="10706" actId="20577"/>
          <ac:spMkLst>
            <pc:docMk/>
            <pc:sldMk cId="884151400" sldId="388"/>
            <ac:spMk id="5" creationId="{9642549F-4D35-F4DA-5486-06FF2CDD1BEE}"/>
          </ac:spMkLst>
        </pc:spChg>
        <pc:spChg chg="del mod">
          <ac:chgData name="William Andrew Bulaquena" userId="7589f1e9-3d8e-44b6-a932-9f064c4bad2e" providerId="ADAL" clId="{0AEAC2DF-13B1-4750-B9AA-5197DFADC023}" dt="2022-05-07T07:24:50.805" v="10800" actId="478"/>
          <ac:spMkLst>
            <pc:docMk/>
            <pc:sldMk cId="884151400" sldId="388"/>
            <ac:spMk id="6" creationId="{F62CF6B6-576F-C3D9-0176-02902211562D}"/>
          </ac:spMkLst>
        </pc:spChg>
        <pc:spChg chg="add mod">
          <ac:chgData name="William Andrew Bulaquena" userId="7589f1e9-3d8e-44b6-a932-9f064c4bad2e" providerId="ADAL" clId="{0AEAC2DF-13B1-4750-B9AA-5197DFADC023}" dt="2022-05-07T07:31:20.581" v="11308" actId="108"/>
          <ac:spMkLst>
            <pc:docMk/>
            <pc:sldMk cId="884151400" sldId="388"/>
            <ac:spMk id="7" creationId="{477A77E1-748F-6F34-9AFC-FB0664CB35A3}"/>
          </ac:spMkLst>
        </pc:spChg>
        <pc:spChg chg="mod">
          <ac:chgData name="William Andrew Bulaquena" userId="7589f1e9-3d8e-44b6-a932-9f064c4bad2e" providerId="ADAL" clId="{0AEAC2DF-13B1-4750-B9AA-5197DFADC023}" dt="2022-05-07T07:33:16.757" v="11311" actId="20577"/>
          <ac:spMkLst>
            <pc:docMk/>
            <pc:sldMk cId="884151400" sldId="388"/>
            <ac:spMk id="10" creationId="{B4AFB91F-0C08-4903-B64A-7EA51E67D603}"/>
          </ac:spMkLst>
        </pc:spChg>
      </pc:sldChg>
      <pc:sldChg chg="addSp delSp modSp add mod">
        <pc:chgData name="William Andrew Bulaquena" userId="7589f1e9-3d8e-44b6-a932-9f064c4bad2e" providerId="ADAL" clId="{0AEAC2DF-13B1-4750-B9AA-5197DFADC023}" dt="2022-05-07T08:54:20.582" v="13566" actId="14100"/>
        <pc:sldMkLst>
          <pc:docMk/>
          <pc:sldMk cId="3134301512" sldId="389"/>
        </pc:sldMkLst>
        <pc:spChg chg="mod">
          <ac:chgData name="William Andrew Bulaquena" userId="7589f1e9-3d8e-44b6-a932-9f064c4bad2e" providerId="ADAL" clId="{0AEAC2DF-13B1-4750-B9AA-5197DFADC023}" dt="2022-05-07T07:33:52.970" v="11385" actId="20577"/>
          <ac:spMkLst>
            <pc:docMk/>
            <pc:sldMk cId="3134301512" sldId="389"/>
            <ac:spMk id="5" creationId="{9642549F-4D35-F4DA-5486-06FF2CDD1BEE}"/>
          </ac:spMkLst>
        </pc:spChg>
        <pc:spChg chg="add del">
          <ac:chgData name="William Andrew Bulaquena" userId="7589f1e9-3d8e-44b6-a932-9f064c4bad2e" providerId="ADAL" clId="{0AEAC2DF-13B1-4750-B9AA-5197DFADC023}" dt="2022-05-07T08:02:17.310" v="11421" actId="22"/>
          <ac:spMkLst>
            <pc:docMk/>
            <pc:sldMk cId="3134301512" sldId="389"/>
            <ac:spMk id="6" creationId="{D53B4198-6CB6-0E72-0AC4-9461D0B01008}"/>
          </ac:spMkLst>
        </pc:spChg>
        <pc:spChg chg="mod">
          <ac:chgData name="William Andrew Bulaquena" userId="7589f1e9-3d8e-44b6-a932-9f064c4bad2e" providerId="ADAL" clId="{0AEAC2DF-13B1-4750-B9AA-5197DFADC023}" dt="2022-05-07T08:54:20.582" v="13566" actId="14100"/>
          <ac:spMkLst>
            <pc:docMk/>
            <pc:sldMk cId="3134301512" sldId="389"/>
            <ac:spMk id="7" creationId="{477A77E1-748F-6F34-9AFC-FB0664CB35A3}"/>
          </ac:spMkLst>
        </pc:spChg>
        <pc:spChg chg="mod">
          <ac:chgData name="William Andrew Bulaquena" userId="7589f1e9-3d8e-44b6-a932-9f064c4bad2e" providerId="ADAL" clId="{0AEAC2DF-13B1-4750-B9AA-5197DFADC023}" dt="2022-05-07T07:33:42.936" v="11360" actId="20577"/>
          <ac:spMkLst>
            <pc:docMk/>
            <pc:sldMk cId="3134301512" sldId="389"/>
            <ac:spMk id="10" creationId="{B4AFB91F-0C08-4903-B64A-7EA51E67D603}"/>
          </ac:spMkLst>
        </pc:spChg>
      </pc:sldChg>
      <pc:sldChg chg="modSp add mod">
        <pc:chgData name="William Andrew Bulaquena" userId="7589f1e9-3d8e-44b6-a932-9f064c4bad2e" providerId="ADAL" clId="{0AEAC2DF-13B1-4750-B9AA-5197DFADC023}" dt="2022-05-07T08:54:24.911" v="13567" actId="14100"/>
        <pc:sldMkLst>
          <pc:docMk/>
          <pc:sldMk cId="1358888841" sldId="390"/>
        </pc:sldMkLst>
        <pc:spChg chg="mod">
          <ac:chgData name="William Andrew Bulaquena" userId="7589f1e9-3d8e-44b6-a932-9f064c4bad2e" providerId="ADAL" clId="{0AEAC2DF-13B1-4750-B9AA-5197DFADC023}" dt="2022-05-07T08:03:51.100" v="11570" actId="20577"/>
          <ac:spMkLst>
            <pc:docMk/>
            <pc:sldMk cId="1358888841" sldId="390"/>
            <ac:spMk id="5" creationId="{9642549F-4D35-F4DA-5486-06FF2CDD1BEE}"/>
          </ac:spMkLst>
        </pc:spChg>
        <pc:spChg chg="mod">
          <ac:chgData name="William Andrew Bulaquena" userId="7589f1e9-3d8e-44b6-a932-9f064c4bad2e" providerId="ADAL" clId="{0AEAC2DF-13B1-4750-B9AA-5197DFADC023}" dt="2022-05-07T08:54:24.911" v="13567" actId="14100"/>
          <ac:spMkLst>
            <pc:docMk/>
            <pc:sldMk cId="1358888841" sldId="390"/>
            <ac:spMk id="7" creationId="{477A77E1-748F-6F34-9AFC-FB0664CB35A3}"/>
          </ac:spMkLst>
        </pc:spChg>
        <pc:spChg chg="mod">
          <ac:chgData name="William Andrew Bulaquena" userId="7589f1e9-3d8e-44b6-a932-9f064c4bad2e" providerId="ADAL" clId="{0AEAC2DF-13B1-4750-B9AA-5197DFADC023}" dt="2022-05-07T08:13:35.603" v="11903" actId="207"/>
          <ac:spMkLst>
            <pc:docMk/>
            <pc:sldMk cId="1358888841" sldId="390"/>
            <ac:spMk id="10" creationId="{B4AFB91F-0C08-4903-B64A-7EA51E67D603}"/>
          </ac:spMkLst>
        </pc:spChg>
      </pc:sldChg>
      <pc:sldChg chg="add del">
        <pc:chgData name="William Andrew Bulaquena" userId="7589f1e9-3d8e-44b6-a932-9f064c4bad2e" providerId="ADAL" clId="{0AEAC2DF-13B1-4750-B9AA-5197DFADC023}" dt="2022-05-07T08:13:41.712" v="11905" actId="47"/>
        <pc:sldMkLst>
          <pc:docMk/>
          <pc:sldMk cId="3592477722" sldId="391"/>
        </pc:sldMkLst>
      </pc:sldChg>
      <pc:sldChg chg="addSp delSp modSp add mod">
        <pc:chgData name="William Andrew Bulaquena" userId="7589f1e9-3d8e-44b6-a932-9f064c4bad2e" providerId="ADAL" clId="{0AEAC2DF-13B1-4750-B9AA-5197DFADC023}" dt="2022-05-07T08:14:58.770" v="11914" actId="1076"/>
        <pc:sldMkLst>
          <pc:docMk/>
          <pc:sldMk cId="4043419892" sldId="392"/>
        </pc:sldMkLst>
        <pc:spChg chg="del">
          <ac:chgData name="William Andrew Bulaquena" userId="7589f1e9-3d8e-44b6-a932-9f064c4bad2e" providerId="ADAL" clId="{0AEAC2DF-13B1-4750-B9AA-5197DFADC023}" dt="2022-05-07T08:13:48.012" v="11906" actId="478"/>
          <ac:spMkLst>
            <pc:docMk/>
            <pc:sldMk cId="4043419892" sldId="392"/>
            <ac:spMk id="7" creationId="{477A77E1-748F-6F34-9AFC-FB0664CB35A3}"/>
          </ac:spMkLst>
        </pc:spChg>
        <pc:picChg chg="add mod">
          <ac:chgData name="William Andrew Bulaquena" userId="7589f1e9-3d8e-44b6-a932-9f064c4bad2e" providerId="ADAL" clId="{0AEAC2DF-13B1-4750-B9AA-5197DFADC023}" dt="2022-05-07T08:14:58.770" v="11914" actId="1076"/>
          <ac:picMkLst>
            <pc:docMk/>
            <pc:sldMk cId="4043419892" sldId="392"/>
            <ac:picMk id="3" creationId="{3A41FC41-31D6-A3C2-0EC2-11F98752AD83}"/>
          </ac:picMkLst>
        </pc:picChg>
      </pc:sldChg>
      <pc:sldChg chg="addSp modSp add mod">
        <pc:chgData name="William Andrew Bulaquena" userId="7589f1e9-3d8e-44b6-a932-9f064c4bad2e" providerId="ADAL" clId="{0AEAC2DF-13B1-4750-B9AA-5197DFADC023}" dt="2022-05-07T08:54:30.324" v="13568" actId="14100"/>
        <pc:sldMkLst>
          <pc:docMk/>
          <pc:sldMk cId="2053406032" sldId="393"/>
        </pc:sldMkLst>
        <pc:spChg chg="mod">
          <ac:chgData name="William Andrew Bulaquena" userId="7589f1e9-3d8e-44b6-a932-9f064c4bad2e" providerId="ADAL" clId="{0AEAC2DF-13B1-4750-B9AA-5197DFADC023}" dt="2022-05-07T08:24:14.824" v="12630" actId="20577"/>
          <ac:spMkLst>
            <pc:docMk/>
            <pc:sldMk cId="2053406032" sldId="393"/>
            <ac:spMk id="5" creationId="{9642549F-4D35-F4DA-5486-06FF2CDD1BEE}"/>
          </ac:spMkLst>
        </pc:spChg>
        <pc:spChg chg="add mod">
          <ac:chgData name="William Andrew Bulaquena" userId="7589f1e9-3d8e-44b6-a932-9f064c4bad2e" providerId="ADAL" clId="{0AEAC2DF-13B1-4750-B9AA-5197DFADC023}" dt="2022-05-07T08:27:03.471" v="12880" actId="1076"/>
          <ac:spMkLst>
            <pc:docMk/>
            <pc:sldMk cId="2053406032" sldId="393"/>
            <ac:spMk id="7" creationId="{72E09690-14D5-4B64-3692-47CEB071CEE3}"/>
          </ac:spMkLst>
        </pc:spChg>
        <pc:spChg chg="mod">
          <ac:chgData name="William Andrew Bulaquena" userId="7589f1e9-3d8e-44b6-a932-9f064c4bad2e" providerId="ADAL" clId="{0AEAC2DF-13B1-4750-B9AA-5197DFADC023}" dt="2022-05-07T08:16:50.610" v="11940" actId="108"/>
          <ac:spMkLst>
            <pc:docMk/>
            <pc:sldMk cId="2053406032" sldId="393"/>
            <ac:spMk id="10" creationId="{B4AFB91F-0C08-4903-B64A-7EA51E67D603}"/>
          </ac:spMkLst>
        </pc:spChg>
        <pc:spChg chg="mod">
          <ac:chgData name="William Andrew Bulaquena" userId="7589f1e9-3d8e-44b6-a932-9f064c4bad2e" providerId="ADAL" clId="{0AEAC2DF-13B1-4750-B9AA-5197DFADC023}" dt="2022-05-07T08:54:30.324" v="13568" actId="14100"/>
          <ac:spMkLst>
            <pc:docMk/>
            <pc:sldMk cId="2053406032" sldId="393"/>
            <ac:spMk id="15" creationId="{4D3AEEF4-0E97-4073-7B04-43CC98EAA7DB}"/>
          </ac:spMkLst>
        </pc:spChg>
        <pc:picChg chg="add mod">
          <ac:chgData name="William Andrew Bulaquena" userId="7589f1e9-3d8e-44b6-a932-9f064c4bad2e" providerId="ADAL" clId="{0AEAC2DF-13B1-4750-B9AA-5197DFADC023}" dt="2022-05-07T08:27:12.571" v="12881" actId="1076"/>
          <ac:picMkLst>
            <pc:docMk/>
            <pc:sldMk cId="2053406032" sldId="393"/>
            <ac:picMk id="3" creationId="{78CF8FA3-D504-B8E4-987E-090844C79D1A}"/>
          </ac:picMkLst>
        </pc:picChg>
      </pc:sldChg>
      <pc:sldChg chg="add del">
        <pc:chgData name="William Andrew Bulaquena" userId="7589f1e9-3d8e-44b6-a932-9f064c4bad2e" providerId="ADAL" clId="{0AEAC2DF-13B1-4750-B9AA-5197DFADC023}" dt="2022-05-07T08:15:56.224" v="11916" actId="47"/>
        <pc:sldMkLst>
          <pc:docMk/>
          <pc:sldMk cId="3337511477" sldId="393"/>
        </pc:sldMkLst>
      </pc:sldChg>
      <pc:sldChg chg="add del">
        <pc:chgData name="William Andrew Bulaquena" userId="7589f1e9-3d8e-44b6-a932-9f064c4bad2e" providerId="ADAL" clId="{0AEAC2DF-13B1-4750-B9AA-5197DFADC023}" dt="2022-05-07T08:28:16.737" v="12883"/>
        <pc:sldMkLst>
          <pc:docMk/>
          <pc:sldMk cId="21362479" sldId="394"/>
        </pc:sldMkLst>
      </pc:sldChg>
      <pc:sldChg chg="addSp modSp add del mod">
        <pc:chgData name="William Andrew Bulaquena" userId="7589f1e9-3d8e-44b6-a932-9f064c4bad2e" providerId="ADAL" clId="{0AEAC2DF-13B1-4750-B9AA-5197DFADC023}" dt="2022-05-29T18:08:07.839" v="33904" actId="47"/>
        <pc:sldMkLst>
          <pc:docMk/>
          <pc:sldMk cId="1886114956" sldId="394"/>
        </pc:sldMkLst>
        <pc:spChg chg="add mod">
          <ac:chgData name="William Andrew Bulaquena" userId="7589f1e9-3d8e-44b6-a932-9f064c4bad2e" providerId="ADAL" clId="{0AEAC2DF-13B1-4750-B9AA-5197DFADC023}" dt="2022-05-07T08:30:41.951" v="13004" actId="113"/>
          <ac:spMkLst>
            <pc:docMk/>
            <pc:sldMk cId="1886114956" sldId="394"/>
            <ac:spMk id="3" creationId="{69056097-0095-0A30-8DB6-1C1C64063AD5}"/>
          </ac:spMkLst>
        </pc:spChg>
        <pc:spChg chg="mod">
          <ac:chgData name="William Andrew Bulaquena" userId="7589f1e9-3d8e-44b6-a932-9f064c4bad2e" providerId="ADAL" clId="{0AEAC2DF-13B1-4750-B9AA-5197DFADC023}" dt="2022-05-07T08:29:38.488" v="12920" actId="113"/>
          <ac:spMkLst>
            <pc:docMk/>
            <pc:sldMk cId="1886114956" sldId="394"/>
            <ac:spMk id="10" creationId="{B4AFB91F-0C08-4903-B64A-7EA51E67D603}"/>
          </ac:spMkLst>
        </pc:spChg>
      </pc:sldChg>
      <pc:sldChg chg="addSp delSp modSp add mod">
        <pc:chgData name="William Andrew Bulaquena" userId="7589f1e9-3d8e-44b6-a932-9f064c4bad2e" providerId="ADAL" clId="{0AEAC2DF-13B1-4750-B9AA-5197DFADC023}" dt="2022-05-07T08:37:15.419" v="13149" actId="1035"/>
        <pc:sldMkLst>
          <pc:docMk/>
          <pc:sldMk cId="2690285256" sldId="395"/>
        </pc:sldMkLst>
        <pc:spChg chg="mod">
          <ac:chgData name="William Andrew Bulaquena" userId="7589f1e9-3d8e-44b6-a932-9f064c4bad2e" providerId="ADAL" clId="{0AEAC2DF-13B1-4750-B9AA-5197DFADC023}" dt="2022-05-07T08:36:24.312" v="13073" actId="164"/>
          <ac:spMkLst>
            <pc:docMk/>
            <pc:sldMk cId="2690285256" sldId="395"/>
            <ac:spMk id="3" creationId="{1ADBC930-F3C2-454A-B214-D9E480BF0439}"/>
          </ac:spMkLst>
        </pc:spChg>
        <pc:spChg chg="del">
          <ac:chgData name="William Andrew Bulaquena" userId="7589f1e9-3d8e-44b6-a932-9f064c4bad2e" providerId="ADAL" clId="{0AEAC2DF-13B1-4750-B9AA-5197DFADC023}" dt="2022-05-07T08:33:15.430" v="13026" actId="478"/>
          <ac:spMkLst>
            <pc:docMk/>
            <pc:sldMk cId="2690285256" sldId="395"/>
            <ac:spMk id="4" creationId="{F7169BB3-3C79-4F4E-BEB7-870C1CBA3595}"/>
          </ac:spMkLst>
        </pc:spChg>
        <pc:spChg chg="del">
          <ac:chgData name="William Andrew Bulaquena" userId="7589f1e9-3d8e-44b6-a932-9f064c4bad2e" providerId="ADAL" clId="{0AEAC2DF-13B1-4750-B9AA-5197DFADC023}" dt="2022-05-07T08:33:18.828" v="13027" actId="478"/>
          <ac:spMkLst>
            <pc:docMk/>
            <pc:sldMk cId="2690285256" sldId="395"/>
            <ac:spMk id="5" creationId="{4BF743D5-C04F-4C87-9208-656891923A3C}"/>
          </ac:spMkLst>
        </pc:spChg>
        <pc:spChg chg="mod">
          <ac:chgData name="William Andrew Bulaquena" userId="7589f1e9-3d8e-44b6-a932-9f064c4bad2e" providerId="ADAL" clId="{0AEAC2DF-13B1-4750-B9AA-5197DFADC023}" dt="2022-05-07T08:37:15.419" v="13149" actId="1035"/>
          <ac:spMkLst>
            <pc:docMk/>
            <pc:sldMk cId="2690285256" sldId="395"/>
            <ac:spMk id="6" creationId="{5E3ECC1F-3B80-4228-87DE-E35389326A8D}"/>
          </ac:spMkLst>
        </pc:spChg>
        <pc:spChg chg="mod">
          <ac:chgData name="William Andrew Bulaquena" userId="7589f1e9-3d8e-44b6-a932-9f064c4bad2e" providerId="ADAL" clId="{0AEAC2DF-13B1-4750-B9AA-5197DFADC023}" dt="2022-05-07T08:36:24.312" v="13073" actId="164"/>
          <ac:spMkLst>
            <pc:docMk/>
            <pc:sldMk cId="2690285256" sldId="395"/>
            <ac:spMk id="7" creationId="{9610A0C0-6879-489E-A3E6-3144F9A9E6BD}"/>
          </ac:spMkLst>
        </pc:spChg>
        <pc:spChg chg="del">
          <ac:chgData name="William Andrew Bulaquena" userId="7589f1e9-3d8e-44b6-a932-9f064c4bad2e" providerId="ADAL" clId="{0AEAC2DF-13B1-4750-B9AA-5197DFADC023}" dt="2022-05-07T08:32:59.638" v="13021" actId="478"/>
          <ac:spMkLst>
            <pc:docMk/>
            <pc:sldMk cId="2690285256" sldId="395"/>
            <ac:spMk id="8" creationId="{FDEEB8A5-5FA3-4C86-932C-34521B829A55}"/>
          </ac:spMkLst>
        </pc:spChg>
        <pc:spChg chg="add mod">
          <ac:chgData name="William Andrew Bulaquena" userId="7589f1e9-3d8e-44b6-a932-9f064c4bad2e" providerId="ADAL" clId="{0AEAC2DF-13B1-4750-B9AA-5197DFADC023}" dt="2022-05-07T08:36:24.312" v="13073" actId="164"/>
          <ac:spMkLst>
            <pc:docMk/>
            <pc:sldMk cId="2690285256" sldId="395"/>
            <ac:spMk id="9" creationId="{A605C953-61B9-8D41-06C2-9BFDBBA501F3}"/>
          </ac:spMkLst>
        </pc:spChg>
        <pc:grpChg chg="add mod">
          <ac:chgData name="William Andrew Bulaquena" userId="7589f1e9-3d8e-44b6-a932-9f064c4bad2e" providerId="ADAL" clId="{0AEAC2DF-13B1-4750-B9AA-5197DFADC023}" dt="2022-05-07T08:37:15.419" v="13149" actId="1035"/>
          <ac:grpSpMkLst>
            <pc:docMk/>
            <pc:sldMk cId="2690285256" sldId="395"/>
            <ac:grpSpMk id="2" creationId="{1D2EEF4B-47B5-73AD-020C-8E49C9AACABE}"/>
          </ac:grpSpMkLst>
        </pc:grpChg>
      </pc:sldChg>
      <pc:sldChg chg="modSp add del mod">
        <pc:chgData name="William Andrew Bulaquena" userId="7589f1e9-3d8e-44b6-a932-9f064c4bad2e" providerId="ADAL" clId="{0AEAC2DF-13B1-4750-B9AA-5197DFADC023}" dt="2022-05-29T18:18:26.955" v="34028" actId="47"/>
        <pc:sldMkLst>
          <pc:docMk/>
          <pc:sldMk cId="1251085362" sldId="396"/>
        </pc:sldMkLst>
        <pc:spChg chg="mod">
          <ac:chgData name="William Andrew Bulaquena" userId="7589f1e9-3d8e-44b6-a932-9f064c4bad2e" providerId="ADAL" clId="{0AEAC2DF-13B1-4750-B9AA-5197DFADC023}" dt="2022-05-07T08:39:17.623" v="13190" actId="207"/>
          <ac:spMkLst>
            <pc:docMk/>
            <pc:sldMk cId="1251085362" sldId="396"/>
            <ac:spMk id="10" creationId="{B4AFB91F-0C08-4903-B64A-7EA51E67D603}"/>
          </ac:spMkLst>
        </pc:spChg>
      </pc:sldChg>
      <pc:sldChg chg="addSp delSp modSp add mod">
        <pc:chgData name="William Andrew Bulaquena" userId="7589f1e9-3d8e-44b6-a932-9f064c4bad2e" providerId="ADAL" clId="{0AEAC2DF-13B1-4750-B9AA-5197DFADC023}" dt="2022-05-29T18:14:03.318" v="34001" actId="14100"/>
        <pc:sldMkLst>
          <pc:docMk/>
          <pc:sldMk cId="3573236761" sldId="397"/>
        </pc:sldMkLst>
        <pc:spChg chg="mod">
          <ac:chgData name="William Andrew Bulaquena" userId="7589f1e9-3d8e-44b6-a932-9f064c4bad2e" providerId="ADAL" clId="{0AEAC2DF-13B1-4750-B9AA-5197DFADC023}" dt="2022-05-07T08:40:56.686" v="13298" actId="20577"/>
          <ac:spMkLst>
            <pc:docMk/>
            <pc:sldMk cId="3573236761" sldId="397"/>
            <ac:spMk id="5" creationId="{9642549F-4D35-F4DA-5486-06FF2CDD1BEE}"/>
          </ac:spMkLst>
        </pc:spChg>
        <pc:spChg chg="del mod">
          <ac:chgData name="William Andrew Bulaquena" userId="7589f1e9-3d8e-44b6-a932-9f064c4bad2e" providerId="ADAL" clId="{0AEAC2DF-13B1-4750-B9AA-5197DFADC023}" dt="2022-05-29T18:11:09.639" v="33955" actId="478"/>
          <ac:spMkLst>
            <pc:docMk/>
            <pc:sldMk cId="3573236761" sldId="397"/>
            <ac:spMk id="7" creationId="{477A77E1-748F-6F34-9AFC-FB0664CB35A3}"/>
          </ac:spMkLst>
        </pc:spChg>
        <pc:spChg chg="add del mod">
          <ac:chgData name="William Andrew Bulaquena" userId="7589f1e9-3d8e-44b6-a932-9f064c4bad2e" providerId="ADAL" clId="{0AEAC2DF-13B1-4750-B9AA-5197DFADC023}" dt="2022-05-29T18:11:13.073" v="33957" actId="478"/>
          <ac:spMkLst>
            <pc:docMk/>
            <pc:sldMk cId="3573236761" sldId="397"/>
            <ac:spMk id="9" creationId="{83901C32-6158-DA26-ACDE-F1A85FBB9CDD}"/>
          </ac:spMkLst>
        </pc:spChg>
        <pc:spChg chg="mod">
          <ac:chgData name="William Andrew Bulaquena" userId="7589f1e9-3d8e-44b6-a932-9f064c4bad2e" providerId="ADAL" clId="{0AEAC2DF-13B1-4750-B9AA-5197DFADC023}" dt="2022-05-07T08:40:16.500" v="13213" actId="20577"/>
          <ac:spMkLst>
            <pc:docMk/>
            <pc:sldMk cId="3573236761" sldId="397"/>
            <ac:spMk id="10" creationId="{B4AFB91F-0C08-4903-B64A-7EA51E67D603}"/>
          </ac:spMkLst>
        </pc:spChg>
        <pc:spChg chg="add del mod">
          <ac:chgData name="William Andrew Bulaquena" userId="7589f1e9-3d8e-44b6-a932-9f064c4bad2e" providerId="ADAL" clId="{0AEAC2DF-13B1-4750-B9AA-5197DFADC023}" dt="2022-05-29T18:14:01.927" v="33994" actId="2085"/>
          <ac:spMkLst>
            <pc:docMk/>
            <pc:sldMk cId="3573236761" sldId="397"/>
            <ac:spMk id="12" creationId="{67E90AAD-D9D4-8939-5661-5B4C14BC94D3}"/>
          </ac:spMkLst>
        </pc:spChg>
        <pc:picChg chg="add del mod">
          <ac:chgData name="William Andrew Bulaquena" userId="7589f1e9-3d8e-44b6-a932-9f064c4bad2e" providerId="ADAL" clId="{0AEAC2DF-13B1-4750-B9AA-5197DFADC023}" dt="2022-05-29T18:11:08.307" v="33954" actId="478"/>
          <ac:picMkLst>
            <pc:docMk/>
            <pc:sldMk cId="3573236761" sldId="397"/>
            <ac:picMk id="3" creationId="{F1E01AC4-BF8B-D385-96FD-8937FB823A48}"/>
          </ac:picMkLst>
        </pc:picChg>
        <pc:picChg chg="add del mod">
          <ac:chgData name="William Andrew Bulaquena" userId="7589f1e9-3d8e-44b6-a932-9f064c4bad2e" providerId="ADAL" clId="{0AEAC2DF-13B1-4750-B9AA-5197DFADC023}" dt="2022-05-29T18:11:52.817" v="33960" actId="478"/>
          <ac:picMkLst>
            <pc:docMk/>
            <pc:sldMk cId="3573236761" sldId="397"/>
            <ac:picMk id="4" creationId="{2555E660-4456-FA72-5AFC-ACFF9288958E}"/>
          </ac:picMkLst>
        </pc:picChg>
        <pc:picChg chg="add del mod">
          <ac:chgData name="William Andrew Bulaquena" userId="7589f1e9-3d8e-44b6-a932-9f064c4bad2e" providerId="ADAL" clId="{0AEAC2DF-13B1-4750-B9AA-5197DFADC023}" dt="2022-05-07T08:49:46.930" v="13417" actId="478"/>
          <ac:picMkLst>
            <pc:docMk/>
            <pc:sldMk cId="3573236761" sldId="397"/>
            <ac:picMk id="6" creationId="{0BFE17BD-014D-5B43-2A0C-0FD57F6E59E6}"/>
          </ac:picMkLst>
        </pc:picChg>
        <pc:picChg chg="add del mod">
          <ac:chgData name="William Andrew Bulaquena" userId="7589f1e9-3d8e-44b6-a932-9f064c4bad2e" providerId="ADAL" clId="{0AEAC2DF-13B1-4750-B9AA-5197DFADC023}" dt="2022-05-29T18:14:01.454" v="33991" actId="1076"/>
          <ac:picMkLst>
            <pc:docMk/>
            <pc:sldMk cId="3573236761" sldId="397"/>
            <ac:picMk id="8" creationId="{1398CD37-3BD0-4711-0152-CD957FA6E3A9}"/>
          </ac:picMkLst>
        </pc:picChg>
        <pc:picChg chg="add del mod">
          <ac:chgData name="William Andrew Bulaquena" userId="7589f1e9-3d8e-44b6-a932-9f064c4bad2e" providerId="ADAL" clId="{0AEAC2DF-13B1-4750-B9AA-5197DFADC023}" dt="2022-05-29T18:11:11.889" v="33956" actId="478"/>
          <ac:picMkLst>
            <pc:docMk/>
            <pc:sldMk cId="3573236761" sldId="397"/>
            <ac:picMk id="11" creationId="{303EC803-F82D-C853-EB66-7B44F8396D6A}"/>
          </ac:picMkLst>
        </pc:picChg>
        <pc:picChg chg="add del mod ord">
          <ac:chgData name="William Andrew Bulaquena" userId="7589f1e9-3d8e-44b6-a932-9f064c4bad2e" providerId="ADAL" clId="{0AEAC2DF-13B1-4750-B9AA-5197DFADC023}" dt="2022-05-29T18:14:03.318" v="34001" actId="14100"/>
          <ac:picMkLst>
            <pc:docMk/>
            <pc:sldMk cId="3573236761" sldId="397"/>
            <ac:picMk id="14" creationId="{B861362C-858C-AF76-1F5A-9D19BDB23E21}"/>
          </ac:picMkLst>
        </pc:picChg>
      </pc:sldChg>
      <pc:sldChg chg="add del">
        <pc:chgData name="William Andrew Bulaquena" userId="7589f1e9-3d8e-44b6-a932-9f064c4bad2e" providerId="ADAL" clId="{0AEAC2DF-13B1-4750-B9AA-5197DFADC023}" dt="2022-05-07T08:39:50.833" v="13192" actId="47"/>
        <pc:sldMkLst>
          <pc:docMk/>
          <pc:sldMk cId="3618480190" sldId="397"/>
        </pc:sldMkLst>
      </pc:sldChg>
      <pc:sldChg chg="addSp delSp modSp add mod">
        <pc:chgData name="William Andrew Bulaquena" userId="7589f1e9-3d8e-44b6-a932-9f064c4bad2e" providerId="ADAL" clId="{0AEAC2DF-13B1-4750-B9AA-5197DFADC023}" dt="2022-05-07T09:02:05.376" v="14052" actId="20577"/>
        <pc:sldMkLst>
          <pc:docMk/>
          <pc:sldMk cId="1859357225" sldId="398"/>
        </pc:sldMkLst>
        <pc:spChg chg="mod">
          <ac:chgData name="William Andrew Bulaquena" userId="7589f1e9-3d8e-44b6-a932-9f064c4bad2e" providerId="ADAL" clId="{0AEAC2DF-13B1-4750-B9AA-5197DFADC023}" dt="2022-05-07T08:53:17.131" v="13558" actId="113"/>
          <ac:spMkLst>
            <pc:docMk/>
            <pc:sldMk cId="1859357225" sldId="398"/>
            <ac:spMk id="5" creationId="{9642549F-4D35-F4DA-5486-06FF2CDD1BEE}"/>
          </ac:spMkLst>
        </pc:spChg>
        <pc:spChg chg="del">
          <ac:chgData name="William Andrew Bulaquena" userId="7589f1e9-3d8e-44b6-a932-9f064c4bad2e" providerId="ADAL" clId="{0AEAC2DF-13B1-4750-B9AA-5197DFADC023}" dt="2022-05-07T08:53:30.101" v="13563" actId="478"/>
          <ac:spMkLst>
            <pc:docMk/>
            <pc:sldMk cId="1859357225" sldId="398"/>
            <ac:spMk id="7" creationId="{477A77E1-748F-6F34-9AFC-FB0664CB35A3}"/>
          </ac:spMkLst>
        </pc:spChg>
        <pc:spChg chg="add mod">
          <ac:chgData name="William Andrew Bulaquena" userId="7589f1e9-3d8e-44b6-a932-9f064c4bad2e" providerId="ADAL" clId="{0AEAC2DF-13B1-4750-B9AA-5197DFADC023}" dt="2022-05-07T09:02:05.376" v="14052" actId="20577"/>
          <ac:spMkLst>
            <pc:docMk/>
            <pc:sldMk cId="1859357225" sldId="398"/>
            <ac:spMk id="8" creationId="{D1EFE616-B8B2-47BD-3BE8-AC02DE7DDB8E}"/>
          </ac:spMkLst>
        </pc:spChg>
        <pc:spChg chg="del mod">
          <ac:chgData name="William Andrew Bulaquena" userId="7589f1e9-3d8e-44b6-a932-9f064c4bad2e" providerId="ADAL" clId="{0AEAC2DF-13B1-4750-B9AA-5197DFADC023}" dt="2022-05-07T08:53:29.324" v="13562" actId="478"/>
          <ac:spMkLst>
            <pc:docMk/>
            <pc:sldMk cId="1859357225" sldId="398"/>
            <ac:spMk id="9" creationId="{83901C32-6158-DA26-ACDE-F1A85FBB9CDD}"/>
          </ac:spMkLst>
        </pc:spChg>
        <pc:spChg chg="mod">
          <ac:chgData name="William Andrew Bulaquena" userId="7589f1e9-3d8e-44b6-a932-9f064c4bad2e" providerId="ADAL" clId="{0AEAC2DF-13B1-4750-B9AA-5197DFADC023}" dt="2022-05-07T08:52:14.935" v="13502" actId="207"/>
          <ac:spMkLst>
            <pc:docMk/>
            <pc:sldMk cId="1859357225" sldId="398"/>
            <ac:spMk id="10" creationId="{B4AFB91F-0C08-4903-B64A-7EA51E67D603}"/>
          </ac:spMkLst>
        </pc:spChg>
        <pc:picChg chg="del">
          <ac:chgData name="William Andrew Bulaquena" userId="7589f1e9-3d8e-44b6-a932-9f064c4bad2e" providerId="ADAL" clId="{0AEAC2DF-13B1-4750-B9AA-5197DFADC023}" dt="2022-05-07T08:53:25.474" v="13559" actId="478"/>
          <ac:picMkLst>
            <pc:docMk/>
            <pc:sldMk cId="1859357225" sldId="398"/>
            <ac:picMk id="3" creationId="{F1E01AC4-BF8B-D385-96FD-8937FB823A48}"/>
          </ac:picMkLst>
        </pc:picChg>
        <pc:picChg chg="del">
          <ac:chgData name="William Andrew Bulaquena" userId="7589f1e9-3d8e-44b6-a932-9f064c4bad2e" providerId="ADAL" clId="{0AEAC2DF-13B1-4750-B9AA-5197DFADC023}" dt="2022-05-07T08:53:27.142" v="13560" actId="478"/>
          <ac:picMkLst>
            <pc:docMk/>
            <pc:sldMk cId="1859357225" sldId="398"/>
            <ac:picMk id="11" creationId="{303EC803-F82D-C853-EB66-7B44F8396D6A}"/>
          </ac:picMkLst>
        </pc:picChg>
      </pc:sldChg>
      <pc:sldChg chg="addSp delSp modSp add mod">
        <pc:chgData name="William Andrew Bulaquena" userId="7589f1e9-3d8e-44b6-a932-9f064c4bad2e" providerId="ADAL" clId="{0AEAC2DF-13B1-4750-B9AA-5197DFADC023}" dt="2022-05-07T09:13:42.136" v="14344" actId="20577"/>
        <pc:sldMkLst>
          <pc:docMk/>
          <pc:sldMk cId="1018408033" sldId="399"/>
        </pc:sldMkLst>
        <pc:spChg chg="mod">
          <ac:chgData name="William Andrew Bulaquena" userId="7589f1e9-3d8e-44b6-a932-9f064c4bad2e" providerId="ADAL" clId="{0AEAC2DF-13B1-4750-B9AA-5197DFADC023}" dt="2022-05-07T09:13:42.136" v="14344" actId="20577"/>
          <ac:spMkLst>
            <pc:docMk/>
            <pc:sldMk cId="1018408033" sldId="399"/>
            <ac:spMk id="5" creationId="{9642549F-4D35-F4DA-5486-06FF2CDD1BEE}"/>
          </ac:spMkLst>
        </pc:spChg>
        <pc:spChg chg="add mod">
          <ac:chgData name="William Andrew Bulaquena" userId="7589f1e9-3d8e-44b6-a932-9f064c4bad2e" providerId="ADAL" clId="{0AEAC2DF-13B1-4750-B9AA-5197DFADC023}" dt="2022-05-07T09:11:20.092" v="14282" actId="14100"/>
          <ac:spMkLst>
            <pc:docMk/>
            <pc:sldMk cId="1018408033" sldId="399"/>
            <ac:spMk id="7" creationId="{16AB5B30-32CC-5B07-140C-BDFEBE2A4BDC}"/>
          </ac:spMkLst>
        </pc:spChg>
        <pc:spChg chg="del mod">
          <ac:chgData name="William Andrew Bulaquena" userId="7589f1e9-3d8e-44b6-a932-9f064c4bad2e" providerId="ADAL" clId="{0AEAC2DF-13B1-4750-B9AA-5197DFADC023}" dt="2022-05-07T09:04:24.640" v="14056" actId="478"/>
          <ac:spMkLst>
            <pc:docMk/>
            <pc:sldMk cId="1018408033" sldId="399"/>
            <ac:spMk id="8" creationId="{D1EFE616-B8B2-47BD-3BE8-AC02DE7DDB8E}"/>
          </ac:spMkLst>
        </pc:spChg>
        <pc:picChg chg="add mod">
          <ac:chgData name="William Andrew Bulaquena" userId="7589f1e9-3d8e-44b6-a932-9f064c4bad2e" providerId="ADAL" clId="{0AEAC2DF-13B1-4750-B9AA-5197DFADC023}" dt="2022-05-07T09:04:42.050" v="14062" actId="1037"/>
          <ac:picMkLst>
            <pc:docMk/>
            <pc:sldMk cId="1018408033" sldId="399"/>
            <ac:picMk id="3" creationId="{9F812ED9-92CD-E9E7-60A2-43C0E2E25D9E}"/>
          </ac:picMkLst>
        </pc:picChg>
      </pc:sldChg>
      <pc:sldChg chg="addSp delSp modSp add mod">
        <pc:chgData name="William Andrew Bulaquena" userId="7589f1e9-3d8e-44b6-a932-9f064c4bad2e" providerId="ADAL" clId="{0AEAC2DF-13B1-4750-B9AA-5197DFADC023}" dt="2022-05-07T09:15:43.019" v="14480"/>
        <pc:sldMkLst>
          <pc:docMk/>
          <pc:sldMk cId="3845422153" sldId="400"/>
        </pc:sldMkLst>
        <pc:spChg chg="mod">
          <ac:chgData name="William Andrew Bulaquena" userId="7589f1e9-3d8e-44b6-a932-9f064c4bad2e" providerId="ADAL" clId="{0AEAC2DF-13B1-4750-B9AA-5197DFADC023}" dt="2022-05-07T09:14:03.365" v="14352" actId="20577"/>
          <ac:spMkLst>
            <pc:docMk/>
            <pc:sldMk cId="3845422153" sldId="400"/>
            <ac:spMk id="5" creationId="{9642549F-4D35-F4DA-5486-06FF2CDD1BEE}"/>
          </ac:spMkLst>
        </pc:spChg>
        <pc:spChg chg="del">
          <ac:chgData name="William Andrew Bulaquena" userId="7589f1e9-3d8e-44b6-a932-9f064c4bad2e" providerId="ADAL" clId="{0AEAC2DF-13B1-4750-B9AA-5197DFADC023}" dt="2022-05-07T09:14:30.688" v="14353" actId="478"/>
          <ac:spMkLst>
            <pc:docMk/>
            <pc:sldMk cId="3845422153" sldId="400"/>
            <ac:spMk id="7" creationId="{16AB5B30-32CC-5B07-140C-BDFEBE2A4BDC}"/>
          </ac:spMkLst>
        </pc:spChg>
        <pc:spChg chg="add mod">
          <ac:chgData name="William Andrew Bulaquena" userId="7589f1e9-3d8e-44b6-a932-9f064c4bad2e" providerId="ADAL" clId="{0AEAC2DF-13B1-4750-B9AA-5197DFADC023}" dt="2022-05-07T09:15:13.194" v="14478" actId="20577"/>
          <ac:spMkLst>
            <pc:docMk/>
            <pc:sldMk cId="3845422153" sldId="400"/>
            <ac:spMk id="8" creationId="{2E16599A-2DE8-0335-A577-B559B952EC7F}"/>
          </ac:spMkLst>
        </pc:spChg>
        <pc:spChg chg="add del mod">
          <ac:chgData name="William Andrew Bulaquena" userId="7589f1e9-3d8e-44b6-a932-9f064c4bad2e" providerId="ADAL" clId="{0AEAC2DF-13B1-4750-B9AA-5197DFADC023}" dt="2022-05-07T09:15:43.019" v="14480"/>
          <ac:spMkLst>
            <pc:docMk/>
            <pc:sldMk cId="3845422153" sldId="400"/>
            <ac:spMk id="9" creationId="{01D25E4E-2A49-5277-0489-82018BD1B11C}"/>
          </ac:spMkLst>
        </pc:spChg>
        <pc:picChg chg="add del">
          <ac:chgData name="William Andrew Bulaquena" userId="7589f1e9-3d8e-44b6-a932-9f064c4bad2e" providerId="ADAL" clId="{0AEAC2DF-13B1-4750-B9AA-5197DFADC023}" dt="2022-05-07T09:12:51.789" v="14302" actId="478"/>
          <ac:picMkLst>
            <pc:docMk/>
            <pc:sldMk cId="3845422153" sldId="400"/>
            <ac:picMk id="3" creationId="{9F812ED9-92CD-E9E7-60A2-43C0E2E25D9E}"/>
          </ac:picMkLst>
        </pc:picChg>
        <pc:picChg chg="add mod ord">
          <ac:chgData name="William Andrew Bulaquena" userId="7589f1e9-3d8e-44b6-a932-9f064c4bad2e" providerId="ADAL" clId="{0AEAC2DF-13B1-4750-B9AA-5197DFADC023}" dt="2022-05-07T09:12:50.651" v="14301" actId="167"/>
          <ac:picMkLst>
            <pc:docMk/>
            <pc:sldMk cId="3845422153" sldId="400"/>
            <ac:picMk id="4" creationId="{B5C65A00-6EF9-B152-6053-25025514C69C}"/>
          </ac:picMkLst>
        </pc:picChg>
      </pc:sldChg>
      <pc:sldChg chg="addSp delSp modSp add mod">
        <pc:chgData name="William Andrew Bulaquena" userId="7589f1e9-3d8e-44b6-a932-9f064c4bad2e" providerId="ADAL" clId="{0AEAC2DF-13B1-4750-B9AA-5197DFADC023}" dt="2022-05-07T09:21:16.527" v="15190" actId="20577"/>
        <pc:sldMkLst>
          <pc:docMk/>
          <pc:sldMk cId="451279946" sldId="401"/>
        </pc:sldMkLst>
        <pc:spChg chg="mod">
          <ac:chgData name="William Andrew Bulaquena" userId="7589f1e9-3d8e-44b6-a932-9f064c4bad2e" providerId="ADAL" clId="{0AEAC2DF-13B1-4750-B9AA-5197DFADC023}" dt="2022-05-07T09:17:19.858" v="14671" actId="20577"/>
          <ac:spMkLst>
            <pc:docMk/>
            <pc:sldMk cId="451279946" sldId="401"/>
            <ac:spMk id="5" creationId="{9642549F-4D35-F4DA-5486-06FF2CDD1BEE}"/>
          </ac:spMkLst>
        </pc:spChg>
        <pc:spChg chg="add mod">
          <ac:chgData name="William Andrew Bulaquena" userId="7589f1e9-3d8e-44b6-a932-9f064c4bad2e" providerId="ADAL" clId="{0AEAC2DF-13B1-4750-B9AA-5197DFADC023}" dt="2022-05-07T09:21:16.527" v="15190" actId="20577"/>
          <ac:spMkLst>
            <pc:docMk/>
            <pc:sldMk cId="451279946" sldId="401"/>
            <ac:spMk id="6" creationId="{38105D4D-0AF5-1204-A005-A0D78974A898}"/>
          </ac:spMkLst>
        </pc:spChg>
        <pc:spChg chg="del">
          <ac:chgData name="William Andrew Bulaquena" userId="7589f1e9-3d8e-44b6-a932-9f064c4bad2e" providerId="ADAL" clId="{0AEAC2DF-13B1-4750-B9AA-5197DFADC023}" dt="2022-05-07T09:17:00.865" v="14663" actId="478"/>
          <ac:spMkLst>
            <pc:docMk/>
            <pc:sldMk cId="451279946" sldId="401"/>
            <ac:spMk id="8" creationId="{2E16599A-2DE8-0335-A577-B559B952EC7F}"/>
          </ac:spMkLst>
        </pc:spChg>
        <pc:spChg chg="mod">
          <ac:chgData name="William Andrew Bulaquena" userId="7589f1e9-3d8e-44b6-a932-9f064c4bad2e" providerId="ADAL" clId="{0AEAC2DF-13B1-4750-B9AA-5197DFADC023}" dt="2022-05-07T09:15:55.190" v="14503" actId="20577"/>
          <ac:spMkLst>
            <pc:docMk/>
            <pc:sldMk cId="451279946" sldId="401"/>
            <ac:spMk id="10" creationId="{B4AFB91F-0C08-4903-B64A-7EA51E67D603}"/>
          </ac:spMkLst>
        </pc:spChg>
        <pc:picChg chg="del">
          <ac:chgData name="William Andrew Bulaquena" userId="7589f1e9-3d8e-44b6-a932-9f064c4bad2e" providerId="ADAL" clId="{0AEAC2DF-13B1-4750-B9AA-5197DFADC023}" dt="2022-05-07T09:16:21.748" v="14623" actId="478"/>
          <ac:picMkLst>
            <pc:docMk/>
            <pc:sldMk cId="451279946" sldId="401"/>
            <ac:picMk id="4" creationId="{B5C65A00-6EF9-B152-6053-25025514C69C}"/>
          </ac:picMkLst>
        </pc:picChg>
      </pc:sldChg>
      <pc:sldChg chg="addSp delSp modSp add mod">
        <pc:chgData name="William Andrew Bulaquena" userId="7589f1e9-3d8e-44b6-a932-9f064c4bad2e" providerId="ADAL" clId="{0AEAC2DF-13B1-4750-B9AA-5197DFADC023}" dt="2022-05-07T09:29:12.673" v="15674" actId="20577"/>
        <pc:sldMkLst>
          <pc:docMk/>
          <pc:sldMk cId="144038555" sldId="402"/>
        </pc:sldMkLst>
        <pc:spChg chg="mod">
          <ac:chgData name="William Andrew Bulaquena" userId="7589f1e9-3d8e-44b6-a932-9f064c4bad2e" providerId="ADAL" clId="{0AEAC2DF-13B1-4750-B9AA-5197DFADC023}" dt="2022-05-07T09:23:50.202" v="15264" actId="20577"/>
          <ac:spMkLst>
            <pc:docMk/>
            <pc:sldMk cId="144038555" sldId="402"/>
            <ac:spMk id="5" creationId="{9642549F-4D35-F4DA-5486-06FF2CDD1BEE}"/>
          </ac:spMkLst>
        </pc:spChg>
        <pc:spChg chg="del">
          <ac:chgData name="William Andrew Bulaquena" userId="7589f1e9-3d8e-44b6-a932-9f064c4bad2e" providerId="ADAL" clId="{0AEAC2DF-13B1-4750-B9AA-5197DFADC023}" dt="2022-05-07T09:21:44.051" v="15192" actId="478"/>
          <ac:spMkLst>
            <pc:docMk/>
            <pc:sldMk cId="144038555" sldId="402"/>
            <ac:spMk id="6" creationId="{38105D4D-0AF5-1204-A005-A0D78974A898}"/>
          </ac:spMkLst>
        </pc:spChg>
        <pc:spChg chg="add mod">
          <ac:chgData name="William Andrew Bulaquena" userId="7589f1e9-3d8e-44b6-a932-9f064c4bad2e" providerId="ADAL" clId="{0AEAC2DF-13B1-4750-B9AA-5197DFADC023}" dt="2022-05-07T09:29:12.673" v="15674" actId="20577"/>
          <ac:spMkLst>
            <pc:docMk/>
            <pc:sldMk cId="144038555" sldId="402"/>
            <ac:spMk id="7" creationId="{DC6ED117-5410-7BB1-EA89-A0585C1877FC}"/>
          </ac:spMkLst>
        </pc:spChg>
        <pc:picChg chg="add mod">
          <ac:chgData name="William Andrew Bulaquena" userId="7589f1e9-3d8e-44b6-a932-9f064c4bad2e" providerId="ADAL" clId="{0AEAC2DF-13B1-4750-B9AA-5197DFADC023}" dt="2022-05-07T09:27:13.007" v="15538" actId="14100"/>
          <ac:picMkLst>
            <pc:docMk/>
            <pc:sldMk cId="144038555" sldId="402"/>
            <ac:picMk id="3" creationId="{B68A56B9-C437-CD5B-10BF-CD40246063AF}"/>
          </ac:picMkLst>
        </pc:picChg>
      </pc:sldChg>
      <pc:sldChg chg="addSp delSp modSp add del mod">
        <pc:chgData name="William Andrew Bulaquena" userId="7589f1e9-3d8e-44b6-a932-9f064c4bad2e" providerId="ADAL" clId="{0AEAC2DF-13B1-4750-B9AA-5197DFADC023}" dt="2022-05-29T18:14:33.922" v="34002" actId="47"/>
        <pc:sldMkLst>
          <pc:docMk/>
          <pc:sldMk cId="3533142969" sldId="403"/>
        </pc:sldMkLst>
        <pc:spChg chg="mod">
          <ac:chgData name="William Andrew Bulaquena" userId="7589f1e9-3d8e-44b6-a932-9f064c4bad2e" providerId="ADAL" clId="{0AEAC2DF-13B1-4750-B9AA-5197DFADC023}" dt="2022-05-07T09:30:58.413" v="15776" actId="20577"/>
          <ac:spMkLst>
            <pc:docMk/>
            <pc:sldMk cId="3533142969" sldId="403"/>
            <ac:spMk id="5" creationId="{9642549F-4D35-F4DA-5486-06FF2CDD1BEE}"/>
          </ac:spMkLst>
        </pc:spChg>
        <pc:spChg chg="del">
          <ac:chgData name="William Andrew Bulaquena" userId="7589f1e9-3d8e-44b6-a932-9f064c4bad2e" providerId="ADAL" clId="{0AEAC2DF-13B1-4750-B9AA-5197DFADC023}" dt="2022-05-07T09:31:47.718" v="15777" actId="478"/>
          <ac:spMkLst>
            <pc:docMk/>
            <pc:sldMk cId="3533142969" sldId="403"/>
            <ac:spMk id="6" creationId="{38105D4D-0AF5-1204-A005-A0D78974A898}"/>
          </ac:spMkLst>
        </pc:spChg>
        <pc:spChg chg="add mod">
          <ac:chgData name="William Andrew Bulaquena" userId="7589f1e9-3d8e-44b6-a932-9f064c4bad2e" providerId="ADAL" clId="{0AEAC2DF-13B1-4750-B9AA-5197DFADC023}" dt="2022-05-07T09:35:40.186" v="15912" actId="14100"/>
          <ac:spMkLst>
            <pc:docMk/>
            <pc:sldMk cId="3533142969" sldId="403"/>
            <ac:spMk id="7" creationId="{CDA0B118-5DE4-C33B-BB68-50E88EC74E89}"/>
          </ac:spMkLst>
        </pc:spChg>
        <pc:spChg chg="mod">
          <ac:chgData name="William Andrew Bulaquena" userId="7589f1e9-3d8e-44b6-a932-9f064c4bad2e" providerId="ADAL" clId="{0AEAC2DF-13B1-4750-B9AA-5197DFADC023}" dt="2022-05-07T09:30:23.301" v="15705" actId="20577"/>
          <ac:spMkLst>
            <pc:docMk/>
            <pc:sldMk cId="3533142969" sldId="403"/>
            <ac:spMk id="10" creationId="{B4AFB91F-0C08-4903-B64A-7EA51E67D603}"/>
          </ac:spMkLst>
        </pc:spChg>
        <pc:picChg chg="add mod">
          <ac:chgData name="William Andrew Bulaquena" userId="7589f1e9-3d8e-44b6-a932-9f064c4bad2e" providerId="ADAL" clId="{0AEAC2DF-13B1-4750-B9AA-5197DFADC023}" dt="2022-05-07T09:32:31.175" v="15782" actId="14100"/>
          <ac:picMkLst>
            <pc:docMk/>
            <pc:sldMk cId="3533142969" sldId="403"/>
            <ac:picMk id="3" creationId="{0E37B48C-D2A0-7C5A-D958-8607EA654CB0}"/>
          </ac:picMkLst>
        </pc:picChg>
      </pc:sldChg>
      <pc:sldChg chg="modSp add del mod">
        <pc:chgData name="William Andrew Bulaquena" userId="7589f1e9-3d8e-44b6-a932-9f064c4bad2e" providerId="ADAL" clId="{0AEAC2DF-13B1-4750-B9AA-5197DFADC023}" dt="2022-05-29T18:14:35.778" v="34004" actId="47"/>
        <pc:sldMkLst>
          <pc:docMk/>
          <pc:sldMk cId="201653833" sldId="404"/>
        </pc:sldMkLst>
        <pc:spChg chg="mod">
          <ac:chgData name="William Andrew Bulaquena" userId="7589f1e9-3d8e-44b6-a932-9f064c4bad2e" providerId="ADAL" clId="{0AEAC2DF-13B1-4750-B9AA-5197DFADC023}" dt="2022-05-07T09:35:18.657" v="15907" actId="20577"/>
          <ac:spMkLst>
            <pc:docMk/>
            <pc:sldMk cId="201653833" sldId="404"/>
            <ac:spMk id="7" creationId="{CDA0B118-5DE4-C33B-BB68-50E88EC74E89}"/>
          </ac:spMkLst>
        </pc:spChg>
      </pc:sldChg>
      <pc:sldChg chg="modSp add del mod">
        <pc:chgData name="William Andrew Bulaquena" userId="7589f1e9-3d8e-44b6-a932-9f064c4bad2e" providerId="ADAL" clId="{0AEAC2DF-13B1-4750-B9AA-5197DFADC023}" dt="2022-05-29T18:14:34.910" v="34003" actId="47"/>
        <pc:sldMkLst>
          <pc:docMk/>
          <pc:sldMk cId="3969740557" sldId="405"/>
        </pc:sldMkLst>
        <pc:spChg chg="mod">
          <ac:chgData name="William Andrew Bulaquena" userId="7589f1e9-3d8e-44b6-a932-9f064c4bad2e" providerId="ADAL" clId="{0AEAC2DF-13B1-4750-B9AA-5197DFADC023}" dt="2022-05-07T09:36:50.448" v="15943" actId="20577"/>
          <ac:spMkLst>
            <pc:docMk/>
            <pc:sldMk cId="3969740557" sldId="405"/>
            <ac:spMk id="7" creationId="{CDA0B118-5DE4-C33B-BB68-50E88EC74E89}"/>
          </ac:spMkLst>
        </pc:spChg>
      </pc:sldChg>
      <pc:sldChg chg="addSp delSp modSp mod">
        <pc:chgData name="William Andrew Bulaquena" userId="7589f1e9-3d8e-44b6-a932-9f064c4bad2e" providerId="ADAL" clId="{0AEAC2DF-13B1-4750-B9AA-5197DFADC023}" dt="2022-05-29T18:15:11.484" v="34009"/>
        <pc:sldMkLst>
          <pc:docMk/>
          <pc:sldMk cId="2392010226" sldId="406"/>
        </pc:sldMkLst>
        <pc:spChg chg="mod">
          <ac:chgData name="William Andrew Bulaquena" userId="7589f1e9-3d8e-44b6-a932-9f064c4bad2e" providerId="ADAL" clId="{0AEAC2DF-13B1-4750-B9AA-5197DFADC023}" dt="2022-05-29T18:15:11.484" v="34009"/>
          <ac:spMkLst>
            <pc:docMk/>
            <pc:sldMk cId="2392010226" sldId="406"/>
            <ac:spMk id="5" creationId="{9642549F-4D35-F4DA-5486-06FF2CDD1BEE}"/>
          </ac:spMkLst>
        </pc:spChg>
        <pc:picChg chg="del">
          <ac:chgData name="William Andrew Bulaquena" userId="7589f1e9-3d8e-44b6-a932-9f064c4bad2e" providerId="ADAL" clId="{0AEAC2DF-13B1-4750-B9AA-5197DFADC023}" dt="2022-05-29T18:14:41.079" v="34005" actId="478"/>
          <ac:picMkLst>
            <pc:docMk/>
            <pc:sldMk cId="2392010226" sldId="406"/>
            <ac:picMk id="3" creationId="{0E11E66E-912C-EBC3-9AB3-6EC178B9836E}"/>
          </ac:picMkLst>
        </pc:picChg>
        <pc:picChg chg="add mod">
          <ac:chgData name="William Andrew Bulaquena" userId="7589f1e9-3d8e-44b6-a932-9f064c4bad2e" providerId="ADAL" clId="{0AEAC2DF-13B1-4750-B9AA-5197DFADC023}" dt="2022-05-29T18:14:52.728" v="34008" actId="1076"/>
          <ac:picMkLst>
            <pc:docMk/>
            <pc:sldMk cId="2392010226" sldId="406"/>
            <ac:picMk id="4" creationId="{21ED58B5-6EE4-39C0-560E-09817415D4B0}"/>
          </ac:picMkLst>
        </pc:picChg>
      </pc:sldChg>
      <pc:sldChg chg="del">
        <pc:chgData name="William Andrew Bulaquena" userId="7589f1e9-3d8e-44b6-a932-9f064c4bad2e" providerId="ADAL" clId="{0AEAC2DF-13B1-4750-B9AA-5197DFADC023}" dt="2022-05-29T18:15:13.988" v="34010" actId="47"/>
        <pc:sldMkLst>
          <pc:docMk/>
          <pc:sldMk cId="3241029508" sldId="407"/>
        </pc:sldMkLst>
      </pc:sldChg>
      <pc:sldChg chg="addSp delSp modSp mod">
        <pc:chgData name="William Andrew Bulaquena" userId="7589f1e9-3d8e-44b6-a932-9f064c4bad2e" providerId="ADAL" clId="{0AEAC2DF-13B1-4750-B9AA-5197DFADC023}" dt="2022-05-29T18:15:55.048" v="34014" actId="1076"/>
        <pc:sldMkLst>
          <pc:docMk/>
          <pc:sldMk cId="2379062955" sldId="414"/>
        </pc:sldMkLst>
        <pc:spChg chg="del">
          <ac:chgData name="William Andrew Bulaquena" userId="7589f1e9-3d8e-44b6-a932-9f064c4bad2e" providerId="ADAL" clId="{0AEAC2DF-13B1-4750-B9AA-5197DFADC023}" dt="2022-05-29T18:15:45.172" v="34011" actId="478"/>
          <ac:spMkLst>
            <pc:docMk/>
            <pc:sldMk cId="2379062955" sldId="414"/>
            <ac:spMk id="6" creationId="{38105D4D-0AF5-1204-A005-A0D78974A898}"/>
          </ac:spMkLst>
        </pc:spChg>
        <pc:picChg chg="add mod">
          <ac:chgData name="William Andrew Bulaquena" userId="7589f1e9-3d8e-44b6-a932-9f064c4bad2e" providerId="ADAL" clId="{0AEAC2DF-13B1-4750-B9AA-5197DFADC023}" dt="2022-05-29T18:15:55.048" v="34014" actId="1076"/>
          <ac:picMkLst>
            <pc:docMk/>
            <pc:sldMk cId="2379062955" sldId="414"/>
            <ac:picMk id="3" creationId="{F617935A-6F2B-E46F-A90E-DA0DF9391C1A}"/>
          </ac:picMkLst>
        </pc:picChg>
      </pc:sldChg>
      <pc:sldChg chg="addSp delSp modSp mod">
        <pc:chgData name="William Andrew Bulaquena" userId="7589f1e9-3d8e-44b6-a932-9f064c4bad2e" providerId="ADAL" clId="{0AEAC2DF-13B1-4750-B9AA-5197DFADC023}" dt="2022-05-29T18:17:10.585" v="34027" actId="1076"/>
        <pc:sldMkLst>
          <pc:docMk/>
          <pc:sldMk cId="2975100686" sldId="416"/>
        </pc:sldMkLst>
        <pc:spChg chg="add mod">
          <ac:chgData name="William Andrew Bulaquena" userId="7589f1e9-3d8e-44b6-a932-9f064c4bad2e" providerId="ADAL" clId="{0AEAC2DF-13B1-4750-B9AA-5197DFADC023}" dt="2022-05-29T18:17:10.585" v="34027" actId="1076"/>
          <ac:spMkLst>
            <pc:docMk/>
            <pc:sldMk cId="2975100686" sldId="416"/>
            <ac:spMk id="4" creationId="{982423F1-397D-FC28-F6E8-DA499821C985}"/>
          </ac:spMkLst>
        </pc:spChg>
        <pc:spChg chg="mod">
          <ac:chgData name="William Andrew Bulaquena" userId="7589f1e9-3d8e-44b6-a932-9f064c4bad2e" providerId="ADAL" clId="{0AEAC2DF-13B1-4750-B9AA-5197DFADC023}" dt="2022-05-29T18:17:04.725" v="34025" actId="6549"/>
          <ac:spMkLst>
            <pc:docMk/>
            <pc:sldMk cId="2975100686" sldId="416"/>
            <ac:spMk id="5" creationId="{9642549F-4D35-F4DA-5486-06FF2CDD1BEE}"/>
          </ac:spMkLst>
        </pc:spChg>
        <pc:spChg chg="del">
          <ac:chgData name="William Andrew Bulaquena" userId="7589f1e9-3d8e-44b6-a932-9f064c4bad2e" providerId="ADAL" clId="{0AEAC2DF-13B1-4750-B9AA-5197DFADC023}" dt="2022-05-29T18:16:18.704" v="34015" actId="478"/>
          <ac:spMkLst>
            <pc:docMk/>
            <pc:sldMk cId="2975100686" sldId="416"/>
            <ac:spMk id="6" creationId="{38105D4D-0AF5-1204-A005-A0D78974A898}"/>
          </ac:spMkLst>
        </pc:spChg>
        <pc:picChg chg="add mod">
          <ac:chgData name="William Andrew Bulaquena" userId="7589f1e9-3d8e-44b6-a932-9f064c4bad2e" providerId="ADAL" clId="{0AEAC2DF-13B1-4750-B9AA-5197DFADC023}" dt="2022-05-29T18:17:08.714" v="34026" actId="1076"/>
          <ac:picMkLst>
            <pc:docMk/>
            <pc:sldMk cId="2975100686" sldId="416"/>
            <ac:picMk id="3" creationId="{1D06B908-3F80-3771-943F-E3B3BDB44334}"/>
          </ac:picMkLst>
        </pc:picChg>
      </pc:sldChg>
      <pc:sldChg chg="addSp delSp modSp mod">
        <pc:chgData name="William Andrew Bulaquena" userId="7589f1e9-3d8e-44b6-a932-9f064c4bad2e" providerId="ADAL" clId="{0AEAC2DF-13B1-4750-B9AA-5197DFADC023}" dt="2022-05-08T16:53:38.248" v="16116" actId="1035"/>
        <pc:sldMkLst>
          <pc:docMk/>
          <pc:sldMk cId="1483522093" sldId="417"/>
        </pc:sldMkLst>
        <pc:spChg chg="mod topLvl">
          <ac:chgData name="William Andrew Bulaquena" userId="7589f1e9-3d8e-44b6-a932-9f064c4bad2e" providerId="ADAL" clId="{0AEAC2DF-13B1-4750-B9AA-5197DFADC023}" dt="2022-05-08T16:53:38.248" v="16116" actId="1035"/>
          <ac:spMkLst>
            <pc:docMk/>
            <pc:sldMk cId="1483522093" sldId="417"/>
            <ac:spMk id="3" creationId="{1ADBC930-F3C2-454A-B214-D9E480BF0439}"/>
          </ac:spMkLst>
        </pc:spChg>
        <pc:spChg chg="mod">
          <ac:chgData name="William Andrew Bulaquena" userId="7589f1e9-3d8e-44b6-a932-9f064c4bad2e" providerId="ADAL" clId="{0AEAC2DF-13B1-4750-B9AA-5197DFADC023}" dt="2022-05-08T16:53:38.248" v="16116" actId="1035"/>
          <ac:spMkLst>
            <pc:docMk/>
            <pc:sldMk cId="1483522093" sldId="417"/>
            <ac:spMk id="6" creationId="{5E3ECC1F-3B80-4228-87DE-E35389326A8D}"/>
          </ac:spMkLst>
        </pc:spChg>
        <pc:spChg chg="mod topLvl">
          <ac:chgData name="William Andrew Bulaquena" userId="7589f1e9-3d8e-44b6-a932-9f064c4bad2e" providerId="ADAL" clId="{0AEAC2DF-13B1-4750-B9AA-5197DFADC023}" dt="2022-05-08T16:53:38.248" v="16116" actId="1035"/>
          <ac:spMkLst>
            <pc:docMk/>
            <pc:sldMk cId="1483522093" sldId="417"/>
            <ac:spMk id="7" creationId="{9610A0C0-6879-489E-A3E6-3144F9A9E6BD}"/>
          </ac:spMkLst>
        </pc:spChg>
        <pc:spChg chg="add mod">
          <ac:chgData name="William Andrew Bulaquena" userId="7589f1e9-3d8e-44b6-a932-9f064c4bad2e" providerId="ADAL" clId="{0AEAC2DF-13B1-4750-B9AA-5197DFADC023}" dt="2022-05-08T16:53:38.248" v="16116" actId="1035"/>
          <ac:spMkLst>
            <pc:docMk/>
            <pc:sldMk cId="1483522093" sldId="417"/>
            <ac:spMk id="8" creationId="{D8B497A8-2EA5-84A7-E2C7-BEBB16A32961}"/>
          </ac:spMkLst>
        </pc:spChg>
        <pc:spChg chg="del mod topLvl">
          <ac:chgData name="William Andrew Bulaquena" userId="7589f1e9-3d8e-44b6-a932-9f064c4bad2e" providerId="ADAL" clId="{0AEAC2DF-13B1-4750-B9AA-5197DFADC023}" dt="2022-05-08T16:46:06.018" v="15978" actId="478"/>
          <ac:spMkLst>
            <pc:docMk/>
            <pc:sldMk cId="1483522093" sldId="417"/>
            <ac:spMk id="9" creationId="{A605C953-61B9-8D41-06C2-9BFDBBA501F3}"/>
          </ac:spMkLst>
        </pc:spChg>
        <pc:grpChg chg="del">
          <ac:chgData name="William Andrew Bulaquena" userId="7589f1e9-3d8e-44b6-a932-9f064c4bad2e" providerId="ADAL" clId="{0AEAC2DF-13B1-4750-B9AA-5197DFADC023}" dt="2022-05-08T16:45:39.882" v="15960" actId="165"/>
          <ac:grpSpMkLst>
            <pc:docMk/>
            <pc:sldMk cId="1483522093" sldId="417"/>
            <ac:grpSpMk id="2" creationId="{1D2EEF4B-47B5-73AD-020C-8E49C9AACABE}"/>
          </ac:grpSpMkLst>
        </pc:grpChg>
        <pc:grpChg chg="add mod">
          <ac:chgData name="William Andrew Bulaquena" userId="7589f1e9-3d8e-44b6-a932-9f064c4bad2e" providerId="ADAL" clId="{0AEAC2DF-13B1-4750-B9AA-5197DFADC023}" dt="2022-05-08T16:52:32.494" v="16074" actId="338"/>
          <ac:grpSpMkLst>
            <pc:docMk/>
            <pc:sldMk cId="1483522093" sldId="417"/>
            <ac:grpSpMk id="4" creationId="{E4E51C99-82C0-691D-28C5-B98277EE5D02}"/>
          </ac:grpSpMkLst>
        </pc:grpChg>
        <pc:grpChg chg="add mod">
          <ac:chgData name="William Andrew Bulaquena" userId="7589f1e9-3d8e-44b6-a932-9f064c4bad2e" providerId="ADAL" clId="{0AEAC2DF-13B1-4750-B9AA-5197DFADC023}" dt="2022-05-08T16:52:51.889" v="16079" actId="338"/>
          <ac:grpSpMkLst>
            <pc:docMk/>
            <pc:sldMk cId="1483522093" sldId="417"/>
            <ac:grpSpMk id="5" creationId="{F62CBA5F-D5FC-07C9-6859-F81FB88CFA59}"/>
          </ac:grpSpMkLst>
        </pc:grpChg>
      </pc:sldChg>
      <pc:sldChg chg="del">
        <pc:chgData name="William Andrew Bulaquena" userId="7589f1e9-3d8e-44b6-a932-9f064c4bad2e" providerId="ADAL" clId="{0AEAC2DF-13B1-4750-B9AA-5197DFADC023}" dt="2022-05-09T09:46:11.253" v="19412" actId="47"/>
        <pc:sldMkLst>
          <pc:docMk/>
          <pc:sldMk cId="3255313589" sldId="418"/>
        </pc:sldMkLst>
      </pc:sldChg>
      <pc:sldChg chg="modSp add mod">
        <pc:chgData name="William Andrew Bulaquena" userId="7589f1e9-3d8e-44b6-a932-9f064c4bad2e" providerId="ADAL" clId="{0AEAC2DF-13B1-4750-B9AA-5197DFADC023}" dt="2022-05-08T17:06:58.915" v="16185"/>
        <pc:sldMkLst>
          <pc:docMk/>
          <pc:sldMk cId="1208080261" sldId="419"/>
        </pc:sldMkLst>
        <pc:spChg chg="mod">
          <ac:chgData name="William Andrew Bulaquena" userId="7589f1e9-3d8e-44b6-a932-9f064c4bad2e" providerId="ADAL" clId="{0AEAC2DF-13B1-4750-B9AA-5197DFADC023}" dt="2022-05-08T17:06:58.915" v="16185"/>
          <ac:spMkLst>
            <pc:docMk/>
            <pc:sldMk cId="1208080261" sldId="419"/>
            <ac:spMk id="6" creationId="{38105D4D-0AF5-1204-A005-A0D78974A898}"/>
          </ac:spMkLst>
        </pc:spChg>
        <pc:spChg chg="mod">
          <ac:chgData name="William Andrew Bulaquena" userId="7589f1e9-3d8e-44b6-a932-9f064c4bad2e" providerId="ADAL" clId="{0AEAC2DF-13B1-4750-B9AA-5197DFADC023}" dt="2022-05-08T16:56:38.564" v="16147" actId="20577"/>
          <ac:spMkLst>
            <pc:docMk/>
            <pc:sldMk cId="1208080261" sldId="419"/>
            <ac:spMk id="10" creationId="{B4AFB91F-0C08-4903-B64A-7EA51E67D603}"/>
          </ac:spMkLst>
        </pc:spChg>
      </pc:sldChg>
      <pc:sldChg chg="modSp add del mod">
        <pc:chgData name="William Andrew Bulaquena" userId="7589f1e9-3d8e-44b6-a932-9f064c4bad2e" providerId="ADAL" clId="{0AEAC2DF-13B1-4750-B9AA-5197DFADC023}" dt="2022-05-08T17:08:41.065" v="16230" actId="47"/>
        <pc:sldMkLst>
          <pc:docMk/>
          <pc:sldMk cId="3568431697" sldId="420"/>
        </pc:sldMkLst>
        <pc:spChg chg="mod">
          <ac:chgData name="William Andrew Bulaquena" userId="7589f1e9-3d8e-44b6-a932-9f064c4bad2e" providerId="ADAL" clId="{0AEAC2DF-13B1-4750-B9AA-5197DFADC023}" dt="2022-05-08T17:07:35.486" v="16228" actId="20577"/>
          <ac:spMkLst>
            <pc:docMk/>
            <pc:sldMk cId="3568431697" sldId="420"/>
            <ac:spMk id="10" creationId="{B4AFB91F-0C08-4903-B64A-7EA51E67D603}"/>
          </ac:spMkLst>
        </pc:spChg>
      </pc:sldChg>
      <pc:sldChg chg="addSp delSp modSp add mod ord">
        <pc:chgData name="William Andrew Bulaquena" userId="7589f1e9-3d8e-44b6-a932-9f064c4bad2e" providerId="ADAL" clId="{0AEAC2DF-13B1-4750-B9AA-5197DFADC023}" dt="2022-05-17T02:54:10.595" v="31860"/>
        <pc:sldMkLst>
          <pc:docMk/>
          <pc:sldMk cId="3687374040" sldId="421"/>
        </pc:sldMkLst>
        <pc:spChg chg="add mod">
          <ac:chgData name="William Andrew Bulaquena" userId="7589f1e9-3d8e-44b6-a932-9f064c4bad2e" providerId="ADAL" clId="{0AEAC2DF-13B1-4750-B9AA-5197DFADC023}" dt="2022-05-17T02:52:01.273" v="31711" actId="14100"/>
          <ac:spMkLst>
            <pc:docMk/>
            <pc:sldMk cId="3687374040" sldId="421"/>
            <ac:spMk id="2" creationId="{EF82A107-170A-63D1-2371-64568F0EC53C}"/>
          </ac:spMkLst>
        </pc:spChg>
        <pc:spChg chg="mod">
          <ac:chgData name="William Andrew Bulaquena" userId="7589f1e9-3d8e-44b6-a932-9f064c4bad2e" providerId="ADAL" clId="{0AEAC2DF-13B1-4750-B9AA-5197DFADC023}" dt="2022-05-17T02:54:10.595" v="31860"/>
          <ac:spMkLst>
            <pc:docMk/>
            <pc:sldMk cId="3687374040" sldId="421"/>
            <ac:spMk id="5" creationId="{9642549F-4D35-F4DA-5486-06FF2CDD1BEE}"/>
          </ac:spMkLst>
        </pc:spChg>
        <pc:spChg chg="del mod">
          <ac:chgData name="William Andrew Bulaquena" userId="7589f1e9-3d8e-44b6-a932-9f064c4bad2e" providerId="ADAL" clId="{0AEAC2DF-13B1-4750-B9AA-5197DFADC023}" dt="2022-05-17T02:44:15.807" v="31257" actId="478"/>
          <ac:spMkLst>
            <pc:docMk/>
            <pc:sldMk cId="3687374040" sldId="421"/>
            <ac:spMk id="6" creationId="{38105D4D-0AF5-1204-A005-A0D78974A898}"/>
          </ac:spMkLst>
        </pc:spChg>
        <pc:spChg chg="add del mod ord">
          <ac:chgData name="William Andrew Bulaquena" userId="7589f1e9-3d8e-44b6-a932-9f064c4bad2e" providerId="ADAL" clId="{0AEAC2DF-13B1-4750-B9AA-5197DFADC023}" dt="2022-05-17T02:53:20.055" v="31795" actId="20577"/>
          <ac:spMkLst>
            <pc:docMk/>
            <pc:sldMk cId="3687374040" sldId="421"/>
            <ac:spMk id="9" creationId="{76C17B7F-EEA1-E011-FF9C-D96834B33532}"/>
          </ac:spMkLst>
        </pc:spChg>
        <pc:spChg chg="mod">
          <ac:chgData name="William Andrew Bulaquena" userId="7589f1e9-3d8e-44b6-a932-9f064c4bad2e" providerId="ADAL" clId="{0AEAC2DF-13B1-4750-B9AA-5197DFADC023}" dt="2022-05-17T02:44:43.239" v="31282" actId="20577"/>
          <ac:spMkLst>
            <pc:docMk/>
            <pc:sldMk cId="3687374040" sldId="421"/>
            <ac:spMk id="10" creationId="{B4AFB91F-0C08-4903-B64A-7EA51E67D603}"/>
          </ac:spMkLst>
        </pc:spChg>
        <pc:picChg chg="add del mod">
          <ac:chgData name="William Andrew Bulaquena" userId="7589f1e9-3d8e-44b6-a932-9f064c4bad2e" providerId="ADAL" clId="{0AEAC2DF-13B1-4750-B9AA-5197DFADC023}" dt="2022-05-17T02:45:27.307" v="31284"/>
          <ac:picMkLst>
            <pc:docMk/>
            <pc:sldMk cId="3687374040" sldId="421"/>
            <ac:picMk id="7" creationId="{FE145458-3CBA-6E33-853E-C1F9BD2FF69C}"/>
          </ac:picMkLst>
        </pc:picChg>
        <pc:picChg chg="add mod">
          <ac:chgData name="William Andrew Bulaquena" userId="7589f1e9-3d8e-44b6-a932-9f064c4bad2e" providerId="ADAL" clId="{0AEAC2DF-13B1-4750-B9AA-5197DFADC023}" dt="2022-05-17T02:46:12.524" v="31290" actId="1076"/>
          <ac:picMkLst>
            <pc:docMk/>
            <pc:sldMk cId="3687374040" sldId="421"/>
            <ac:picMk id="8" creationId="{F1CC1EEA-15FD-1BAE-0F18-C91547312AD2}"/>
          </ac:picMkLst>
        </pc:picChg>
      </pc:sldChg>
      <pc:sldChg chg="modSp add mod">
        <pc:chgData name="William Andrew Bulaquena" userId="7589f1e9-3d8e-44b6-a932-9f064c4bad2e" providerId="ADAL" clId="{0AEAC2DF-13B1-4750-B9AA-5197DFADC023}" dt="2022-05-08T17:47:13.695" v="17553" actId="20577"/>
        <pc:sldMkLst>
          <pc:docMk/>
          <pc:sldMk cId="2095304871" sldId="422"/>
        </pc:sldMkLst>
        <pc:spChg chg="mod">
          <ac:chgData name="William Andrew Bulaquena" userId="7589f1e9-3d8e-44b6-a932-9f064c4bad2e" providerId="ADAL" clId="{0AEAC2DF-13B1-4750-B9AA-5197DFADC023}" dt="2022-05-08T17:47:13.695" v="17553" actId="20577"/>
          <ac:spMkLst>
            <pc:docMk/>
            <pc:sldMk cId="2095304871" sldId="422"/>
            <ac:spMk id="5" creationId="{9642549F-4D35-F4DA-5486-06FF2CDD1BEE}"/>
          </ac:spMkLst>
        </pc:spChg>
        <pc:spChg chg="mod">
          <ac:chgData name="William Andrew Bulaquena" userId="7589f1e9-3d8e-44b6-a932-9f064c4bad2e" providerId="ADAL" clId="{0AEAC2DF-13B1-4750-B9AA-5197DFADC023}" dt="2022-05-08T17:35:58.189" v="17455" actId="20577"/>
          <ac:spMkLst>
            <pc:docMk/>
            <pc:sldMk cId="2095304871" sldId="422"/>
            <ac:spMk id="6" creationId="{38105D4D-0AF5-1204-A005-A0D78974A898}"/>
          </ac:spMkLst>
        </pc:spChg>
        <pc:spChg chg="mod">
          <ac:chgData name="William Andrew Bulaquena" userId="7589f1e9-3d8e-44b6-a932-9f064c4bad2e" providerId="ADAL" clId="{0AEAC2DF-13B1-4750-B9AA-5197DFADC023}" dt="2022-05-08T17:31:32.698" v="17137" actId="20577"/>
          <ac:spMkLst>
            <pc:docMk/>
            <pc:sldMk cId="2095304871" sldId="422"/>
            <ac:spMk id="10" creationId="{B4AFB91F-0C08-4903-B64A-7EA51E67D603}"/>
          </ac:spMkLst>
        </pc:spChg>
      </pc:sldChg>
      <pc:sldChg chg="modSp add mod">
        <pc:chgData name="William Andrew Bulaquena" userId="7589f1e9-3d8e-44b6-a932-9f064c4bad2e" providerId="ADAL" clId="{0AEAC2DF-13B1-4750-B9AA-5197DFADC023}" dt="2022-05-08T17:52:31.978" v="18050" actId="12"/>
        <pc:sldMkLst>
          <pc:docMk/>
          <pc:sldMk cId="154187070" sldId="423"/>
        </pc:sldMkLst>
        <pc:spChg chg="mod">
          <ac:chgData name="William Andrew Bulaquena" userId="7589f1e9-3d8e-44b6-a932-9f064c4bad2e" providerId="ADAL" clId="{0AEAC2DF-13B1-4750-B9AA-5197DFADC023}" dt="2022-05-08T17:50:05.550" v="17736" actId="20577"/>
          <ac:spMkLst>
            <pc:docMk/>
            <pc:sldMk cId="154187070" sldId="423"/>
            <ac:spMk id="5" creationId="{9642549F-4D35-F4DA-5486-06FF2CDD1BEE}"/>
          </ac:spMkLst>
        </pc:spChg>
        <pc:spChg chg="mod">
          <ac:chgData name="William Andrew Bulaquena" userId="7589f1e9-3d8e-44b6-a932-9f064c4bad2e" providerId="ADAL" clId="{0AEAC2DF-13B1-4750-B9AA-5197DFADC023}" dt="2022-05-08T17:52:31.978" v="18050" actId="12"/>
          <ac:spMkLst>
            <pc:docMk/>
            <pc:sldMk cId="154187070" sldId="423"/>
            <ac:spMk id="6" creationId="{38105D4D-0AF5-1204-A005-A0D78974A898}"/>
          </ac:spMkLst>
        </pc:spChg>
        <pc:spChg chg="mod">
          <ac:chgData name="William Andrew Bulaquena" userId="7589f1e9-3d8e-44b6-a932-9f064c4bad2e" providerId="ADAL" clId="{0AEAC2DF-13B1-4750-B9AA-5197DFADC023}" dt="2022-05-08T17:47:31.851" v="17564" actId="20577"/>
          <ac:spMkLst>
            <pc:docMk/>
            <pc:sldMk cId="154187070" sldId="423"/>
            <ac:spMk id="10" creationId="{B4AFB91F-0C08-4903-B64A-7EA51E67D603}"/>
          </ac:spMkLst>
        </pc:spChg>
      </pc:sldChg>
      <pc:sldChg chg="modSp add mod ord">
        <pc:chgData name="William Andrew Bulaquena" userId="7589f1e9-3d8e-44b6-a932-9f064c4bad2e" providerId="ADAL" clId="{0AEAC2DF-13B1-4750-B9AA-5197DFADC023}" dt="2022-05-08T17:52:23.216" v="18049" actId="20577"/>
        <pc:sldMkLst>
          <pc:docMk/>
          <pc:sldMk cId="3638282972" sldId="424"/>
        </pc:sldMkLst>
        <pc:spChg chg="mod">
          <ac:chgData name="William Andrew Bulaquena" userId="7589f1e9-3d8e-44b6-a932-9f064c4bad2e" providerId="ADAL" clId="{0AEAC2DF-13B1-4750-B9AA-5197DFADC023}" dt="2022-05-08T17:52:23.216" v="18049" actId="20577"/>
          <ac:spMkLst>
            <pc:docMk/>
            <pc:sldMk cId="3638282972" sldId="424"/>
            <ac:spMk id="5" creationId="{9642549F-4D35-F4DA-5486-06FF2CDD1BEE}"/>
          </ac:spMkLst>
        </pc:spChg>
        <pc:spChg chg="mod">
          <ac:chgData name="William Andrew Bulaquena" userId="7589f1e9-3d8e-44b6-a932-9f064c4bad2e" providerId="ADAL" clId="{0AEAC2DF-13B1-4750-B9AA-5197DFADC023}" dt="2022-05-08T17:51:59.017" v="17997" actId="20577"/>
          <ac:spMkLst>
            <pc:docMk/>
            <pc:sldMk cId="3638282972" sldId="424"/>
            <ac:spMk id="10" creationId="{B4AFB91F-0C08-4903-B64A-7EA51E67D603}"/>
          </ac:spMkLst>
        </pc:spChg>
      </pc:sldChg>
      <pc:sldChg chg="modSp add mod">
        <pc:chgData name="William Andrew Bulaquena" userId="7589f1e9-3d8e-44b6-a932-9f064c4bad2e" providerId="ADAL" clId="{0AEAC2DF-13B1-4750-B9AA-5197DFADC023}" dt="2022-05-09T09:45:34.773" v="19409" actId="20577"/>
        <pc:sldMkLst>
          <pc:docMk/>
          <pc:sldMk cId="615763226" sldId="425"/>
        </pc:sldMkLst>
        <pc:spChg chg="mod">
          <ac:chgData name="William Andrew Bulaquena" userId="7589f1e9-3d8e-44b6-a932-9f064c4bad2e" providerId="ADAL" clId="{0AEAC2DF-13B1-4750-B9AA-5197DFADC023}" dt="2022-05-09T09:45:34.773" v="19409" actId="20577"/>
          <ac:spMkLst>
            <pc:docMk/>
            <pc:sldMk cId="615763226" sldId="425"/>
            <ac:spMk id="5" creationId="{9642549F-4D35-F4DA-5486-06FF2CDD1BEE}"/>
          </ac:spMkLst>
        </pc:spChg>
        <pc:spChg chg="mod">
          <ac:chgData name="William Andrew Bulaquena" userId="7589f1e9-3d8e-44b6-a932-9f064c4bad2e" providerId="ADAL" clId="{0AEAC2DF-13B1-4750-B9AA-5197DFADC023}" dt="2022-05-08T17:55:20.248" v="18664" actId="20577"/>
          <ac:spMkLst>
            <pc:docMk/>
            <pc:sldMk cId="615763226" sldId="425"/>
            <ac:spMk id="6" creationId="{38105D4D-0AF5-1204-A005-A0D78974A898}"/>
          </ac:spMkLst>
        </pc:spChg>
        <pc:spChg chg="mod">
          <ac:chgData name="William Andrew Bulaquena" userId="7589f1e9-3d8e-44b6-a932-9f064c4bad2e" providerId="ADAL" clId="{0AEAC2DF-13B1-4750-B9AA-5197DFADC023}" dt="2022-05-08T17:53:11.703" v="18107" actId="20577"/>
          <ac:spMkLst>
            <pc:docMk/>
            <pc:sldMk cId="615763226" sldId="425"/>
            <ac:spMk id="10" creationId="{B4AFB91F-0C08-4903-B64A-7EA51E67D603}"/>
          </ac:spMkLst>
        </pc:spChg>
      </pc:sldChg>
      <pc:sldChg chg="modSp add mod">
        <pc:chgData name="William Andrew Bulaquena" userId="7589f1e9-3d8e-44b6-a932-9f064c4bad2e" providerId="ADAL" clId="{0AEAC2DF-13B1-4750-B9AA-5197DFADC023}" dt="2022-05-09T09:45:38.419" v="19410" actId="113"/>
        <pc:sldMkLst>
          <pc:docMk/>
          <pc:sldMk cId="470529763" sldId="426"/>
        </pc:sldMkLst>
        <pc:spChg chg="mod">
          <ac:chgData name="William Andrew Bulaquena" userId="7589f1e9-3d8e-44b6-a932-9f064c4bad2e" providerId="ADAL" clId="{0AEAC2DF-13B1-4750-B9AA-5197DFADC023}" dt="2022-05-09T09:45:38.419" v="19410" actId="113"/>
          <ac:spMkLst>
            <pc:docMk/>
            <pc:sldMk cId="470529763" sldId="426"/>
            <ac:spMk id="5" creationId="{9642549F-4D35-F4DA-5486-06FF2CDD1BEE}"/>
          </ac:spMkLst>
        </pc:spChg>
        <pc:spChg chg="mod">
          <ac:chgData name="William Andrew Bulaquena" userId="7589f1e9-3d8e-44b6-a932-9f064c4bad2e" providerId="ADAL" clId="{0AEAC2DF-13B1-4750-B9AA-5197DFADC023}" dt="2022-05-08T17:57:21.195" v="18985" actId="20577"/>
          <ac:spMkLst>
            <pc:docMk/>
            <pc:sldMk cId="470529763" sldId="426"/>
            <ac:spMk id="6" creationId="{38105D4D-0AF5-1204-A005-A0D78974A898}"/>
          </ac:spMkLst>
        </pc:spChg>
      </pc:sldChg>
      <pc:sldChg chg="add del">
        <pc:chgData name="William Andrew Bulaquena" userId="7589f1e9-3d8e-44b6-a932-9f064c4bad2e" providerId="ADAL" clId="{0AEAC2DF-13B1-4750-B9AA-5197DFADC023}" dt="2022-05-08T17:57:51.786" v="19022" actId="47"/>
        <pc:sldMkLst>
          <pc:docMk/>
          <pc:sldMk cId="2883434732" sldId="427"/>
        </pc:sldMkLst>
      </pc:sldChg>
      <pc:sldChg chg="modSp add mod">
        <pc:chgData name="William Andrew Bulaquena" userId="7589f1e9-3d8e-44b6-a932-9f064c4bad2e" providerId="ADAL" clId="{0AEAC2DF-13B1-4750-B9AA-5197DFADC023}" dt="2022-05-09T09:46:07.207" v="19411" actId="113"/>
        <pc:sldMkLst>
          <pc:docMk/>
          <pc:sldMk cId="3531666131" sldId="427"/>
        </pc:sldMkLst>
        <pc:spChg chg="mod">
          <ac:chgData name="William Andrew Bulaquena" userId="7589f1e9-3d8e-44b6-a932-9f064c4bad2e" providerId="ADAL" clId="{0AEAC2DF-13B1-4750-B9AA-5197DFADC023}" dt="2022-05-09T09:46:07.207" v="19411" actId="113"/>
          <ac:spMkLst>
            <pc:docMk/>
            <pc:sldMk cId="3531666131" sldId="427"/>
            <ac:spMk id="5" creationId="{9642549F-4D35-F4DA-5486-06FF2CDD1BEE}"/>
          </ac:spMkLst>
        </pc:spChg>
        <pc:spChg chg="mod">
          <ac:chgData name="William Andrew Bulaquena" userId="7589f1e9-3d8e-44b6-a932-9f064c4bad2e" providerId="ADAL" clId="{0AEAC2DF-13B1-4750-B9AA-5197DFADC023}" dt="2022-05-08T18:00:06.561" v="19407" actId="113"/>
          <ac:spMkLst>
            <pc:docMk/>
            <pc:sldMk cId="3531666131" sldId="427"/>
            <ac:spMk id="6" creationId="{38105D4D-0AF5-1204-A005-A0D78974A898}"/>
          </ac:spMkLst>
        </pc:spChg>
      </pc:sldChg>
      <pc:sldChg chg="add del">
        <pc:chgData name="William Andrew Bulaquena" userId="7589f1e9-3d8e-44b6-a932-9f064c4bad2e" providerId="ADAL" clId="{0AEAC2DF-13B1-4750-B9AA-5197DFADC023}" dt="2022-05-09T09:47:17.241" v="19414"/>
        <pc:sldMkLst>
          <pc:docMk/>
          <pc:sldMk cId="803171783" sldId="428"/>
        </pc:sldMkLst>
      </pc:sldChg>
      <pc:sldChg chg="modSp add mod">
        <pc:chgData name="William Andrew Bulaquena" userId="7589f1e9-3d8e-44b6-a932-9f064c4bad2e" providerId="ADAL" clId="{0AEAC2DF-13B1-4750-B9AA-5197DFADC023}" dt="2022-05-09T09:56:38.793" v="20230" actId="20577"/>
        <pc:sldMkLst>
          <pc:docMk/>
          <pc:sldMk cId="4003536636" sldId="428"/>
        </pc:sldMkLst>
        <pc:spChg chg="mod">
          <ac:chgData name="William Andrew Bulaquena" userId="7589f1e9-3d8e-44b6-a932-9f064c4bad2e" providerId="ADAL" clId="{0AEAC2DF-13B1-4750-B9AA-5197DFADC023}" dt="2022-05-09T09:47:26.722" v="19417" actId="1076"/>
          <ac:spMkLst>
            <pc:docMk/>
            <pc:sldMk cId="4003536636" sldId="428"/>
            <ac:spMk id="5" creationId="{9642549F-4D35-F4DA-5486-06FF2CDD1BEE}"/>
          </ac:spMkLst>
        </pc:spChg>
        <pc:spChg chg="mod">
          <ac:chgData name="William Andrew Bulaquena" userId="7589f1e9-3d8e-44b6-a932-9f064c4bad2e" providerId="ADAL" clId="{0AEAC2DF-13B1-4750-B9AA-5197DFADC023}" dt="2022-05-09T09:56:38.793" v="20230" actId="20577"/>
          <ac:spMkLst>
            <pc:docMk/>
            <pc:sldMk cId="4003536636" sldId="428"/>
            <ac:spMk id="6" creationId="{38105D4D-0AF5-1204-A005-A0D78974A898}"/>
          </ac:spMkLst>
        </pc:spChg>
        <pc:spChg chg="mod">
          <ac:chgData name="William Andrew Bulaquena" userId="7589f1e9-3d8e-44b6-a932-9f064c4bad2e" providerId="ADAL" clId="{0AEAC2DF-13B1-4750-B9AA-5197DFADC023}" dt="2022-05-09T09:47:39.513" v="19460" actId="20577"/>
          <ac:spMkLst>
            <pc:docMk/>
            <pc:sldMk cId="4003536636" sldId="428"/>
            <ac:spMk id="10" creationId="{B4AFB91F-0C08-4903-B64A-7EA51E67D603}"/>
          </ac:spMkLst>
        </pc:spChg>
      </pc:sldChg>
      <pc:sldChg chg="addSp delSp modSp add mod">
        <pc:chgData name="William Andrew Bulaquena" userId="7589f1e9-3d8e-44b6-a932-9f064c4bad2e" providerId="ADAL" clId="{0AEAC2DF-13B1-4750-B9AA-5197DFADC023}" dt="2022-05-09T10:10:12.353" v="21314" actId="1076"/>
        <pc:sldMkLst>
          <pc:docMk/>
          <pc:sldMk cId="2906409095" sldId="429"/>
        </pc:sldMkLst>
        <pc:spChg chg="mod">
          <ac:chgData name="William Andrew Bulaquena" userId="7589f1e9-3d8e-44b6-a932-9f064c4bad2e" providerId="ADAL" clId="{0AEAC2DF-13B1-4750-B9AA-5197DFADC023}" dt="2022-05-09T09:59:24.077" v="20534" actId="20577"/>
          <ac:spMkLst>
            <pc:docMk/>
            <pc:sldMk cId="2906409095" sldId="429"/>
            <ac:spMk id="5" creationId="{9642549F-4D35-F4DA-5486-06FF2CDD1BEE}"/>
          </ac:spMkLst>
        </pc:spChg>
        <pc:spChg chg="del">
          <ac:chgData name="William Andrew Bulaquena" userId="7589f1e9-3d8e-44b6-a932-9f064c4bad2e" providerId="ADAL" clId="{0AEAC2DF-13B1-4750-B9AA-5197DFADC023}" dt="2022-05-09T09:59:31.432" v="20535" actId="478"/>
          <ac:spMkLst>
            <pc:docMk/>
            <pc:sldMk cId="2906409095" sldId="429"/>
            <ac:spMk id="6" creationId="{38105D4D-0AF5-1204-A005-A0D78974A898}"/>
          </ac:spMkLst>
        </pc:spChg>
        <pc:spChg chg="add mod">
          <ac:chgData name="William Andrew Bulaquena" userId="7589f1e9-3d8e-44b6-a932-9f064c4bad2e" providerId="ADAL" clId="{0AEAC2DF-13B1-4750-B9AA-5197DFADC023}" dt="2022-05-09T10:05:28.805" v="20981" actId="114"/>
          <ac:spMkLst>
            <pc:docMk/>
            <pc:sldMk cId="2906409095" sldId="429"/>
            <ac:spMk id="7" creationId="{6A3676F2-2D5A-77F1-7D67-6EBE04E3A4EC}"/>
          </ac:spMkLst>
        </pc:spChg>
        <pc:spChg chg="mod">
          <ac:chgData name="William Andrew Bulaquena" userId="7589f1e9-3d8e-44b6-a932-9f064c4bad2e" providerId="ADAL" clId="{0AEAC2DF-13B1-4750-B9AA-5197DFADC023}" dt="2022-05-09T09:57:00.291" v="20261" actId="20577"/>
          <ac:spMkLst>
            <pc:docMk/>
            <pc:sldMk cId="2906409095" sldId="429"/>
            <ac:spMk id="10" creationId="{B4AFB91F-0C08-4903-B64A-7EA51E67D603}"/>
          </ac:spMkLst>
        </pc:spChg>
        <pc:picChg chg="add del mod">
          <ac:chgData name="William Andrew Bulaquena" userId="7589f1e9-3d8e-44b6-a932-9f064c4bad2e" providerId="ADAL" clId="{0AEAC2DF-13B1-4750-B9AA-5197DFADC023}" dt="2022-05-09T10:01:19.151" v="20602" actId="478"/>
          <ac:picMkLst>
            <pc:docMk/>
            <pc:sldMk cId="2906409095" sldId="429"/>
            <ac:picMk id="3" creationId="{1D7ADB78-CE86-31C3-8EF5-E1FB708BFB1A}"/>
          </ac:picMkLst>
        </pc:picChg>
        <pc:picChg chg="add mod">
          <ac:chgData name="William Andrew Bulaquena" userId="7589f1e9-3d8e-44b6-a932-9f064c4bad2e" providerId="ADAL" clId="{0AEAC2DF-13B1-4750-B9AA-5197DFADC023}" dt="2022-05-09T10:10:12.353" v="21314" actId="1076"/>
          <ac:picMkLst>
            <pc:docMk/>
            <pc:sldMk cId="2906409095" sldId="429"/>
            <ac:picMk id="8" creationId="{E5845747-01E0-7F2E-ADFC-225555BAC32C}"/>
          </ac:picMkLst>
        </pc:picChg>
      </pc:sldChg>
      <pc:sldChg chg="add del">
        <pc:chgData name="William Andrew Bulaquena" userId="7589f1e9-3d8e-44b6-a932-9f064c4bad2e" providerId="ADAL" clId="{0AEAC2DF-13B1-4750-B9AA-5197DFADC023}" dt="2022-05-09T10:05:41.128" v="20983" actId="47"/>
        <pc:sldMkLst>
          <pc:docMk/>
          <pc:sldMk cId="1821524376" sldId="430"/>
        </pc:sldMkLst>
      </pc:sldChg>
      <pc:sldChg chg="addSp delSp modSp add mod">
        <pc:chgData name="William Andrew Bulaquena" userId="7589f1e9-3d8e-44b6-a932-9f064c4bad2e" providerId="ADAL" clId="{0AEAC2DF-13B1-4750-B9AA-5197DFADC023}" dt="2022-05-09T10:16:02.581" v="21718" actId="20577"/>
        <pc:sldMkLst>
          <pc:docMk/>
          <pc:sldMk cId="3622065347" sldId="430"/>
        </pc:sldMkLst>
        <pc:spChg chg="mod">
          <ac:chgData name="William Andrew Bulaquena" userId="7589f1e9-3d8e-44b6-a932-9f064c4bad2e" providerId="ADAL" clId="{0AEAC2DF-13B1-4750-B9AA-5197DFADC023}" dt="2022-05-09T10:14:50.379" v="21670" actId="20577"/>
          <ac:spMkLst>
            <pc:docMk/>
            <pc:sldMk cId="3622065347" sldId="430"/>
            <ac:spMk id="5" creationId="{9642549F-4D35-F4DA-5486-06FF2CDD1BEE}"/>
          </ac:spMkLst>
        </pc:spChg>
        <pc:spChg chg="add del mod">
          <ac:chgData name="William Andrew Bulaquena" userId="7589f1e9-3d8e-44b6-a932-9f064c4bad2e" providerId="ADAL" clId="{0AEAC2DF-13B1-4750-B9AA-5197DFADC023}" dt="2022-05-09T10:10:27.976" v="21321" actId="14100"/>
          <ac:spMkLst>
            <pc:docMk/>
            <pc:sldMk cId="3622065347" sldId="430"/>
            <ac:spMk id="6" creationId="{38105D4D-0AF5-1204-A005-A0D78974A898}"/>
          </ac:spMkLst>
        </pc:spChg>
        <pc:spChg chg="mod">
          <ac:chgData name="William Andrew Bulaquena" userId="7589f1e9-3d8e-44b6-a932-9f064c4bad2e" providerId="ADAL" clId="{0AEAC2DF-13B1-4750-B9AA-5197DFADC023}" dt="2022-05-09T10:16:02.581" v="21718" actId="20577"/>
          <ac:spMkLst>
            <pc:docMk/>
            <pc:sldMk cId="3622065347" sldId="430"/>
            <ac:spMk id="10" creationId="{B4AFB91F-0C08-4903-B64A-7EA51E67D603}"/>
          </ac:spMkLst>
        </pc:spChg>
        <pc:picChg chg="add del mod ord">
          <ac:chgData name="William Andrew Bulaquena" userId="7589f1e9-3d8e-44b6-a932-9f064c4bad2e" providerId="ADAL" clId="{0AEAC2DF-13B1-4750-B9AA-5197DFADC023}" dt="2022-05-09T10:09:59.288" v="21311"/>
          <ac:picMkLst>
            <pc:docMk/>
            <pc:sldMk cId="3622065347" sldId="430"/>
            <ac:picMk id="3" creationId="{7E71F973-C177-9F75-431B-53F8E7C518B9}"/>
          </ac:picMkLst>
        </pc:picChg>
        <pc:picChg chg="add mod ord">
          <ac:chgData name="William Andrew Bulaquena" userId="7589f1e9-3d8e-44b6-a932-9f064c4bad2e" providerId="ADAL" clId="{0AEAC2DF-13B1-4750-B9AA-5197DFADC023}" dt="2022-05-09T10:10:58.979" v="21325" actId="1038"/>
          <ac:picMkLst>
            <pc:docMk/>
            <pc:sldMk cId="3622065347" sldId="430"/>
            <ac:picMk id="7" creationId="{B219F8F8-F353-4242-A7A7-BE5657666DD2}"/>
          </ac:picMkLst>
        </pc:picChg>
      </pc:sldChg>
      <pc:sldChg chg="addSp delSp modSp add mod">
        <pc:chgData name="William Andrew Bulaquena" userId="7589f1e9-3d8e-44b6-a932-9f064c4bad2e" providerId="ADAL" clId="{0AEAC2DF-13B1-4750-B9AA-5197DFADC023}" dt="2022-05-09T10:15:58.475" v="21717" actId="20577"/>
        <pc:sldMkLst>
          <pc:docMk/>
          <pc:sldMk cId="3850330601" sldId="431"/>
        </pc:sldMkLst>
        <pc:spChg chg="mod">
          <ac:chgData name="William Andrew Bulaquena" userId="7589f1e9-3d8e-44b6-a932-9f064c4bad2e" providerId="ADAL" clId="{0AEAC2DF-13B1-4750-B9AA-5197DFADC023}" dt="2022-05-09T10:15:02.967" v="21690" actId="20577"/>
          <ac:spMkLst>
            <pc:docMk/>
            <pc:sldMk cId="3850330601" sldId="431"/>
            <ac:spMk id="5" creationId="{9642549F-4D35-F4DA-5486-06FF2CDD1BEE}"/>
          </ac:spMkLst>
        </pc:spChg>
        <pc:spChg chg="mod">
          <ac:chgData name="William Andrew Bulaquena" userId="7589f1e9-3d8e-44b6-a932-9f064c4bad2e" providerId="ADAL" clId="{0AEAC2DF-13B1-4750-B9AA-5197DFADC023}" dt="2022-05-09T10:14:27.252" v="21648" actId="20577"/>
          <ac:spMkLst>
            <pc:docMk/>
            <pc:sldMk cId="3850330601" sldId="431"/>
            <ac:spMk id="6" creationId="{38105D4D-0AF5-1204-A005-A0D78974A898}"/>
          </ac:spMkLst>
        </pc:spChg>
        <pc:spChg chg="mod">
          <ac:chgData name="William Andrew Bulaquena" userId="7589f1e9-3d8e-44b6-a932-9f064c4bad2e" providerId="ADAL" clId="{0AEAC2DF-13B1-4750-B9AA-5197DFADC023}" dt="2022-05-09T10:15:58.475" v="21717" actId="20577"/>
          <ac:spMkLst>
            <pc:docMk/>
            <pc:sldMk cId="3850330601" sldId="431"/>
            <ac:spMk id="10" creationId="{B4AFB91F-0C08-4903-B64A-7EA51E67D603}"/>
          </ac:spMkLst>
        </pc:spChg>
        <pc:picChg chg="add del mod ord">
          <ac:chgData name="William Andrew Bulaquena" userId="7589f1e9-3d8e-44b6-a932-9f064c4bad2e" providerId="ADAL" clId="{0AEAC2DF-13B1-4750-B9AA-5197DFADC023}" dt="2022-05-09T10:13:59.853" v="21635" actId="478"/>
          <ac:picMkLst>
            <pc:docMk/>
            <pc:sldMk cId="3850330601" sldId="431"/>
            <ac:picMk id="3" creationId="{09737302-52BD-6731-716E-CE3A3B20E0FD}"/>
          </ac:picMkLst>
        </pc:picChg>
        <pc:picChg chg="del">
          <ac:chgData name="William Andrew Bulaquena" userId="7589f1e9-3d8e-44b6-a932-9f064c4bad2e" providerId="ADAL" clId="{0AEAC2DF-13B1-4750-B9AA-5197DFADC023}" dt="2022-05-09T10:13:35.138" v="21628" actId="478"/>
          <ac:picMkLst>
            <pc:docMk/>
            <pc:sldMk cId="3850330601" sldId="431"/>
            <ac:picMk id="7" creationId="{B219F8F8-F353-4242-A7A7-BE5657666DD2}"/>
          </ac:picMkLst>
        </pc:picChg>
        <pc:picChg chg="add mod ord">
          <ac:chgData name="William Andrew Bulaquena" userId="7589f1e9-3d8e-44b6-a932-9f064c4bad2e" providerId="ADAL" clId="{0AEAC2DF-13B1-4750-B9AA-5197DFADC023}" dt="2022-05-09T10:14:12.088" v="21642" actId="1076"/>
          <ac:picMkLst>
            <pc:docMk/>
            <pc:sldMk cId="3850330601" sldId="431"/>
            <ac:picMk id="8" creationId="{F5AECC7B-B1A9-4D07-A217-0D2D47A46D33}"/>
          </ac:picMkLst>
        </pc:picChg>
      </pc:sldChg>
      <pc:sldChg chg="addSp delSp modSp add mod">
        <pc:chgData name="William Andrew Bulaquena" userId="7589f1e9-3d8e-44b6-a932-9f064c4bad2e" providerId="ADAL" clId="{0AEAC2DF-13B1-4750-B9AA-5197DFADC023}" dt="2022-05-09T10:28:52.573" v="22111" actId="1076"/>
        <pc:sldMkLst>
          <pc:docMk/>
          <pc:sldMk cId="3025283177" sldId="432"/>
        </pc:sldMkLst>
        <pc:spChg chg="mod">
          <ac:chgData name="William Andrew Bulaquena" userId="7589f1e9-3d8e-44b6-a932-9f064c4bad2e" providerId="ADAL" clId="{0AEAC2DF-13B1-4750-B9AA-5197DFADC023}" dt="2022-05-09T10:25:01.820" v="21807" actId="20577"/>
          <ac:spMkLst>
            <pc:docMk/>
            <pc:sldMk cId="3025283177" sldId="432"/>
            <ac:spMk id="5" creationId="{9642549F-4D35-F4DA-5486-06FF2CDD1BEE}"/>
          </ac:spMkLst>
        </pc:spChg>
        <pc:spChg chg="mod">
          <ac:chgData name="William Andrew Bulaquena" userId="7589f1e9-3d8e-44b6-a932-9f064c4bad2e" providerId="ADAL" clId="{0AEAC2DF-13B1-4750-B9AA-5197DFADC023}" dt="2022-05-09T10:28:41.930" v="22109" actId="14100"/>
          <ac:spMkLst>
            <pc:docMk/>
            <pc:sldMk cId="3025283177" sldId="432"/>
            <ac:spMk id="6" creationId="{38105D4D-0AF5-1204-A005-A0D78974A898}"/>
          </ac:spMkLst>
        </pc:spChg>
        <pc:spChg chg="mod">
          <ac:chgData name="William Andrew Bulaquena" userId="7589f1e9-3d8e-44b6-a932-9f064c4bad2e" providerId="ADAL" clId="{0AEAC2DF-13B1-4750-B9AA-5197DFADC023}" dt="2022-05-09T10:16:13.822" v="21720" actId="20577"/>
          <ac:spMkLst>
            <pc:docMk/>
            <pc:sldMk cId="3025283177" sldId="432"/>
            <ac:spMk id="10" creationId="{B4AFB91F-0C08-4903-B64A-7EA51E67D603}"/>
          </ac:spMkLst>
        </pc:spChg>
        <pc:picChg chg="add mod">
          <ac:chgData name="William Andrew Bulaquena" userId="7589f1e9-3d8e-44b6-a932-9f064c4bad2e" providerId="ADAL" clId="{0AEAC2DF-13B1-4750-B9AA-5197DFADC023}" dt="2022-05-09T10:28:52.573" v="22111" actId="1076"/>
          <ac:picMkLst>
            <pc:docMk/>
            <pc:sldMk cId="3025283177" sldId="432"/>
            <ac:picMk id="3" creationId="{C1B1B162-6BEA-1D35-B89C-1A6D09C437D7}"/>
          </ac:picMkLst>
        </pc:picChg>
        <pc:picChg chg="del">
          <ac:chgData name="William Andrew Bulaquena" userId="7589f1e9-3d8e-44b6-a932-9f064c4bad2e" providerId="ADAL" clId="{0AEAC2DF-13B1-4750-B9AA-5197DFADC023}" dt="2022-05-09T10:16:19.230" v="21721" actId="478"/>
          <ac:picMkLst>
            <pc:docMk/>
            <pc:sldMk cId="3025283177" sldId="432"/>
            <ac:picMk id="8" creationId="{F5AECC7B-B1A9-4D07-A217-0D2D47A46D33}"/>
          </ac:picMkLst>
        </pc:picChg>
      </pc:sldChg>
      <pc:sldChg chg="modSp add del mod">
        <pc:chgData name="William Andrew Bulaquena" userId="7589f1e9-3d8e-44b6-a932-9f064c4bad2e" providerId="ADAL" clId="{0AEAC2DF-13B1-4750-B9AA-5197DFADC023}" dt="2022-05-09T11:10:21.271" v="22184" actId="47"/>
        <pc:sldMkLst>
          <pc:docMk/>
          <pc:sldMk cId="1528809835" sldId="433"/>
        </pc:sldMkLst>
        <pc:spChg chg="mod">
          <ac:chgData name="William Andrew Bulaquena" userId="7589f1e9-3d8e-44b6-a932-9f064c4bad2e" providerId="ADAL" clId="{0AEAC2DF-13B1-4750-B9AA-5197DFADC023}" dt="2022-05-09T11:09:19.681" v="22179" actId="20577"/>
          <ac:spMkLst>
            <pc:docMk/>
            <pc:sldMk cId="1528809835" sldId="433"/>
            <ac:spMk id="5" creationId="{9642549F-4D35-F4DA-5486-06FF2CDD1BEE}"/>
          </ac:spMkLst>
        </pc:spChg>
        <pc:spChg chg="mod">
          <ac:chgData name="William Andrew Bulaquena" userId="7589f1e9-3d8e-44b6-a932-9f064c4bad2e" providerId="ADAL" clId="{0AEAC2DF-13B1-4750-B9AA-5197DFADC023}" dt="2022-05-09T11:08:01.818" v="22143" actId="20577"/>
          <ac:spMkLst>
            <pc:docMk/>
            <pc:sldMk cId="1528809835" sldId="433"/>
            <ac:spMk id="10" creationId="{B4AFB91F-0C08-4903-B64A-7EA51E67D603}"/>
          </ac:spMkLst>
        </pc:spChg>
      </pc:sldChg>
      <pc:sldChg chg="addSp delSp modSp add mod">
        <pc:chgData name="William Andrew Bulaquena" userId="7589f1e9-3d8e-44b6-a932-9f064c4bad2e" providerId="ADAL" clId="{0AEAC2DF-13B1-4750-B9AA-5197DFADC023}" dt="2022-05-09T11:16:31.321" v="22631" actId="20577"/>
        <pc:sldMkLst>
          <pc:docMk/>
          <pc:sldMk cId="2991172834" sldId="434"/>
        </pc:sldMkLst>
        <pc:spChg chg="del">
          <ac:chgData name="William Andrew Bulaquena" userId="7589f1e9-3d8e-44b6-a932-9f064c4bad2e" providerId="ADAL" clId="{0AEAC2DF-13B1-4750-B9AA-5197DFADC023}" dt="2022-05-09T11:10:14.220" v="22182" actId="478"/>
          <ac:spMkLst>
            <pc:docMk/>
            <pc:sldMk cId="2991172834" sldId="434"/>
            <ac:spMk id="5" creationId="{9642549F-4D35-F4DA-5486-06FF2CDD1BEE}"/>
          </ac:spMkLst>
        </pc:spChg>
        <pc:spChg chg="mod">
          <ac:chgData name="William Andrew Bulaquena" userId="7589f1e9-3d8e-44b6-a932-9f064c4bad2e" providerId="ADAL" clId="{0AEAC2DF-13B1-4750-B9AA-5197DFADC023}" dt="2022-05-09T11:16:31.321" v="22631" actId="20577"/>
          <ac:spMkLst>
            <pc:docMk/>
            <pc:sldMk cId="2991172834" sldId="434"/>
            <ac:spMk id="6" creationId="{38105D4D-0AF5-1204-A005-A0D78974A898}"/>
          </ac:spMkLst>
        </pc:spChg>
        <pc:spChg chg="add mod">
          <ac:chgData name="William Andrew Bulaquena" userId="7589f1e9-3d8e-44b6-a932-9f064c4bad2e" providerId="ADAL" clId="{0AEAC2DF-13B1-4750-B9AA-5197DFADC023}" dt="2022-05-09T11:10:19.240" v="22183"/>
          <ac:spMkLst>
            <pc:docMk/>
            <pc:sldMk cId="2991172834" sldId="434"/>
            <ac:spMk id="7" creationId="{0157E8D8-15A5-7D2D-8615-11EFE25ED5F2}"/>
          </ac:spMkLst>
        </pc:spChg>
        <pc:spChg chg="add mod">
          <ac:chgData name="William Andrew Bulaquena" userId="7589f1e9-3d8e-44b6-a932-9f064c4bad2e" providerId="ADAL" clId="{0AEAC2DF-13B1-4750-B9AA-5197DFADC023}" dt="2022-05-09T11:10:19.240" v="22183"/>
          <ac:spMkLst>
            <pc:docMk/>
            <pc:sldMk cId="2991172834" sldId="434"/>
            <ac:spMk id="8" creationId="{A6DC168D-2896-D89C-581E-34F1D627EC5D}"/>
          </ac:spMkLst>
        </pc:spChg>
        <pc:spChg chg="del">
          <ac:chgData name="William Andrew Bulaquena" userId="7589f1e9-3d8e-44b6-a932-9f064c4bad2e" providerId="ADAL" clId="{0AEAC2DF-13B1-4750-B9AA-5197DFADC023}" dt="2022-05-09T11:10:12.956" v="22181" actId="478"/>
          <ac:spMkLst>
            <pc:docMk/>
            <pc:sldMk cId="2991172834" sldId="434"/>
            <ac:spMk id="10" creationId="{B4AFB91F-0C08-4903-B64A-7EA51E67D603}"/>
          </ac:spMkLst>
        </pc:spChg>
      </pc:sldChg>
      <pc:sldChg chg="addSp delSp modSp add mod">
        <pc:chgData name="William Andrew Bulaquena" userId="7589f1e9-3d8e-44b6-a932-9f064c4bad2e" providerId="ADAL" clId="{0AEAC2DF-13B1-4750-B9AA-5197DFADC023}" dt="2022-05-14T09:25:10.655" v="23639" actId="20577"/>
        <pc:sldMkLst>
          <pc:docMk/>
          <pc:sldMk cId="154420312" sldId="435"/>
        </pc:sldMkLst>
        <pc:spChg chg="add mod">
          <ac:chgData name="William Andrew Bulaquena" userId="7589f1e9-3d8e-44b6-a932-9f064c4bad2e" providerId="ADAL" clId="{0AEAC2DF-13B1-4750-B9AA-5197DFADC023}" dt="2022-05-14T07:42:40.756" v="22864" actId="164"/>
          <ac:spMkLst>
            <pc:docMk/>
            <pc:sldMk cId="154420312" sldId="435"/>
            <ac:spMk id="4" creationId="{FB81F4A0-FF3D-7A1A-8D35-9D72C03B33F8}"/>
          </ac:spMkLst>
        </pc:spChg>
        <pc:spChg chg="mod">
          <ac:chgData name="William Andrew Bulaquena" userId="7589f1e9-3d8e-44b6-a932-9f064c4bad2e" providerId="ADAL" clId="{0AEAC2DF-13B1-4750-B9AA-5197DFADC023}" dt="2022-05-14T09:25:10.655" v="23639" actId="20577"/>
          <ac:spMkLst>
            <pc:docMk/>
            <pc:sldMk cId="154420312" sldId="435"/>
            <ac:spMk id="5" creationId="{9642549F-4D35-F4DA-5486-06FF2CDD1BEE}"/>
          </ac:spMkLst>
        </pc:spChg>
        <pc:spChg chg="del">
          <ac:chgData name="William Andrew Bulaquena" userId="7589f1e9-3d8e-44b6-a932-9f064c4bad2e" providerId="ADAL" clId="{0AEAC2DF-13B1-4750-B9AA-5197DFADC023}" dt="2022-05-14T07:34:00.202" v="22739" actId="478"/>
          <ac:spMkLst>
            <pc:docMk/>
            <pc:sldMk cId="154420312" sldId="435"/>
            <ac:spMk id="6" creationId="{38105D4D-0AF5-1204-A005-A0D78974A898}"/>
          </ac:spMkLst>
        </pc:spChg>
        <pc:spChg chg="add mod">
          <ac:chgData name="William Andrew Bulaquena" userId="7589f1e9-3d8e-44b6-a932-9f064c4bad2e" providerId="ADAL" clId="{0AEAC2DF-13B1-4750-B9AA-5197DFADC023}" dt="2022-05-14T07:43:22.064" v="22874" actId="164"/>
          <ac:spMkLst>
            <pc:docMk/>
            <pc:sldMk cId="154420312" sldId="435"/>
            <ac:spMk id="7" creationId="{753B123D-2A07-EBD3-44A2-42444658B432}"/>
          </ac:spMkLst>
        </pc:spChg>
        <pc:spChg chg="add mod">
          <ac:chgData name="William Andrew Bulaquena" userId="7589f1e9-3d8e-44b6-a932-9f064c4bad2e" providerId="ADAL" clId="{0AEAC2DF-13B1-4750-B9AA-5197DFADC023}" dt="2022-05-14T07:42:40.756" v="22864" actId="164"/>
          <ac:spMkLst>
            <pc:docMk/>
            <pc:sldMk cId="154420312" sldId="435"/>
            <ac:spMk id="8" creationId="{1A72F618-82A4-B1F0-9E21-1B05563F54F4}"/>
          </ac:spMkLst>
        </pc:spChg>
        <pc:spChg chg="add del">
          <ac:chgData name="William Andrew Bulaquena" userId="7589f1e9-3d8e-44b6-a932-9f064c4bad2e" providerId="ADAL" clId="{0AEAC2DF-13B1-4750-B9AA-5197DFADC023}" dt="2022-05-14T07:40:27.348" v="22817" actId="478"/>
          <ac:spMkLst>
            <pc:docMk/>
            <pc:sldMk cId="154420312" sldId="435"/>
            <ac:spMk id="9" creationId="{93D173DE-7AD5-BF32-1BAF-7D4D6771CD30}"/>
          </ac:spMkLst>
        </pc:spChg>
        <pc:spChg chg="mod">
          <ac:chgData name="William Andrew Bulaquena" userId="7589f1e9-3d8e-44b6-a932-9f064c4bad2e" providerId="ADAL" clId="{0AEAC2DF-13B1-4750-B9AA-5197DFADC023}" dt="2022-05-14T07:32:41.062" v="22738" actId="20577"/>
          <ac:spMkLst>
            <pc:docMk/>
            <pc:sldMk cId="154420312" sldId="435"/>
            <ac:spMk id="10" creationId="{B4AFB91F-0C08-4903-B64A-7EA51E67D603}"/>
          </ac:spMkLst>
        </pc:spChg>
        <pc:spChg chg="add mod">
          <ac:chgData name="William Andrew Bulaquena" userId="7589f1e9-3d8e-44b6-a932-9f064c4bad2e" providerId="ADAL" clId="{0AEAC2DF-13B1-4750-B9AA-5197DFADC023}" dt="2022-05-14T07:43:22.064" v="22874" actId="164"/>
          <ac:spMkLst>
            <pc:docMk/>
            <pc:sldMk cId="154420312" sldId="435"/>
            <ac:spMk id="11" creationId="{4F263D9C-46DB-A0F1-DC39-4ADEB927D18E}"/>
          </ac:spMkLst>
        </pc:spChg>
        <pc:spChg chg="add mod">
          <ac:chgData name="William Andrew Bulaquena" userId="7589f1e9-3d8e-44b6-a932-9f064c4bad2e" providerId="ADAL" clId="{0AEAC2DF-13B1-4750-B9AA-5197DFADC023}" dt="2022-05-14T07:55:07.871" v="23181" actId="207"/>
          <ac:spMkLst>
            <pc:docMk/>
            <pc:sldMk cId="154420312" sldId="435"/>
            <ac:spMk id="14" creationId="{5D1C1E18-7F19-4912-7025-742BF8EEF42E}"/>
          </ac:spMkLst>
        </pc:spChg>
        <pc:spChg chg="add mod">
          <ac:chgData name="William Andrew Bulaquena" userId="7589f1e9-3d8e-44b6-a932-9f064c4bad2e" providerId="ADAL" clId="{0AEAC2DF-13B1-4750-B9AA-5197DFADC023}" dt="2022-05-14T07:55:11.473" v="23182" actId="207"/>
          <ac:spMkLst>
            <pc:docMk/>
            <pc:sldMk cId="154420312" sldId="435"/>
            <ac:spMk id="15" creationId="{14863666-8B83-6185-A8BD-85C07A0A2B09}"/>
          </ac:spMkLst>
        </pc:spChg>
        <pc:spChg chg="add mod">
          <ac:chgData name="William Andrew Bulaquena" userId="7589f1e9-3d8e-44b6-a932-9f064c4bad2e" providerId="ADAL" clId="{0AEAC2DF-13B1-4750-B9AA-5197DFADC023}" dt="2022-05-14T07:55:13.656" v="23183" actId="207"/>
          <ac:spMkLst>
            <pc:docMk/>
            <pc:sldMk cId="154420312" sldId="435"/>
            <ac:spMk id="16" creationId="{0E3A2B84-EFB7-E2ED-39D1-D2F03EBB511F}"/>
          </ac:spMkLst>
        </pc:spChg>
        <pc:spChg chg="add mod">
          <ac:chgData name="William Andrew Bulaquena" userId="7589f1e9-3d8e-44b6-a932-9f064c4bad2e" providerId="ADAL" clId="{0AEAC2DF-13B1-4750-B9AA-5197DFADC023}" dt="2022-05-14T07:55:17.654" v="23185" actId="207"/>
          <ac:spMkLst>
            <pc:docMk/>
            <pc:sldMk cId="154420312" sldId="435"/>
            <ac:spMk id="17" creationId="{9084C1CC-E413-04A3-946E-86F314DCFF5D}"/>
          </ac:spMkLst>
        </pc:spChg>
        <pc:spChg chg="add mod">
          <ac:chgData name="William Andrew Bulaquena" userId="7589f1e9-3d8e-44b6-a932-9f064c4bad2e" providerId="ADAL" clId="{0AEAC2DF-13B1-4750-B9AA-5197DFADC023}" dt="2022-05-14T07:55:20.105" v="23187" actId="207"/>
          <ac:spMkLst>
            <pc:docMk/>
            <pc:sldMk cId="154420312" sldId="435"/>
            <ac:spMk id="18" creationId="{77064E49-C564-CABC-B616-E55FAE540798}"/>
          </ac:spMkLst>
        </pc:spChg>
        <pc:spChg chg="add mod">
          <ac:chgData name="William Andrew Bulaquena" userId="7589f1e9-3d8e-44b6-a932-9f064c4bad2e" providerId="ADAL" clId="{0AEAC2DF-13B1-4750-B9AA-5197DFADC023}" dt="2022-05-14T07:55:22.399" v="23188" actId="207"/>
          <ac:spMkLst>
            <pc:docMk/>
            <pc:sldMk cId="154420312" sldId="435"/>
            <ac:spMk id="19" creationId="{33382A04-5AE2-422D-4C34-485E20599078}"/>
          </ac:spMkLst>
        </pc:spChg>
        <pc:spChg chg="add mod">
          <ac:chgData name="William Andrew Bulaquena" userId="7589f1e9-3d8e-44b6-a932-9f064c4bad2e" providerId="ADAL" clId="{0AEAC2DF-13B1-4750-B9AA-5197DFADC023}" dt="2022-05-14T07:55:44.723" v="23196" actId="1076"/>
          <ac:spMkLst>
            <pc:docMk/>
            <pc:sldMk cId="154420312" sldId="435"/>
            <ac:spMk id="20" creationId="{676DEBFF-D80C-9D70-70D8-4563C4195AF1}"/>
          </ac:spMkLst>
        </pc:spChg>
        <pc:spChg chg="add mod">
          <ac:chgData name="William Andrew Bulaquena" userId="7589f1e9-3d8e-44b6-a932-9f064c4bad2e" providerId="ADAL" clId="{0AEAC2DF-13B1-4750-B9AA-5197DFADC023}" dt="2022-05-14T07:50:24.374" v="23106" actId="207"/>
          <ac:spMkLst>
            <pc:docMk/>
            <pc:sldMk cId="154420312" sldId="435"/>
            <ac:spMk id="21" creationId="{9F9B0DC5-0FA4-59A7-B68C-E17781E649BF}"/>
          </ac:spMkLst>
        </pc:spChg>
        <pc:spChg chg="add mod">
          <ac:chgData name="William Andrew Bulaquena" userId="7589f1e9-3d8e-44b6-a932-9f064c4bad2e" providerId="ADAL" clId="{0AEAC2DF-13B1-4750-B9AA-5197DFADC023}" dt="2022-05-14T07:49:32.463" v="23100" actId="1038"/>
          <ac:spMkLst>
            <pc:docMk/>
            <pc:sldMk cId="154420312" sldId="435"/>
            <ac:spMk id="22" creationId="{3676321E-01EA-0103-04DB-AD44E7A34160}"/>
          </ac:spMkLst>
        </pc:spChg>
        <pc:spChg chg="add mod">
          <ac:chgData name="William Andrew Bulaquena" userId="7589f1e9-3d8e-44b6-a932-9f064c4bad2e" providerId="ADAL" clId="{0AEAC2DF-13B1-4750-B9AA-5197DFADC023}" dt="2022-05-14T07:55:59.318" v="23197" actId="1076"/>
          <ac:spMkLst>
            <pc:docMk/>
            <pc:sldMk cId="154420312" sldId="435"/>
            <ac:spMk id="23" creationId="{6120553E-2CCF-B4FF-7351-B5303A6C2BC5}"/>
          </ac:spMkLst>
        </pc:spChg>
        <pc:spChg chg="add mod">
          <ac:chgData name="William Andrew Bulaquena" userId="7589f1e9-3d8e-44b6-a932-9f064c4bad2e" providerId="ADAL" clId="{0AEAC2DF-13B1-4750-B9AA-5197DFADC023}" dt="2022-05-14T07:50:32.886" v="23107" actId="207"/>
          <ac:spMkLst>
            <pc:docMk/>
            <pc:sldMk cId="154420312" sldId="435"/>
            <ac:spMk id="24" creationId="{499DCEF3-0702-DC9C-1C51-BD2CD5E55D0F}"/>
          </ac:spMkLst>
        </pc:spChg>
        <pc:spChg chg="add mod">
          <ac:chgData name="William Andrew Bulaquena" userId="7589f1e9-3d8e-44b6-a932-9f064c4bad2e" providerId="ADAL" clId="{0AEAC2DF-13B1-4750-B9AA-5197DFADC023}" dt="2022-05-14T07:49:37.893" v="23101" actId="164"/>
          <ac:spMkLst>
            <pc:docMk/>
            <pc:sldMk cId="154420312" sldId="435"/>
            <ac:spMk id="25" creationId="{93B1B7CB-DF8B-E0EC-8552-48F59DD7E4B7}"/>
          </ac:spMkLst>
        </pc:spChg>
        <pc:spChg chg="add mod">
          <ac:chgData name="William Andrew Bulaquena" userId="7589f1e9-3d8e-44b6-a932-9f064c4bad2e" providerId="ADAL" clId="{0AEAC2DF-13B1-4750-B9AA-5197DFADC023}" dt="2022-05-14T07:57:24.212" v="23218" actId="1076"/>
          <ac:spMkLst>
            <pc:docMk/>
            <pc:sldMk cId="154420312" sldId="435"/>
            <ac:spMk id="27" creationId="{5AD1F74C-A441-4111-7E71-164AAC6C1859}"/>
          </ac:spMkLst>
        </pc:spChg>
        <pc:grpChg chg="add mod">
          <ac:chgData name="William Andrew Bulaquena" userId="7589f1e9-3d8e-44b6-a932-9f064c4bad2e" providerId="ADAL" clId="{0AEAC2DF-13B1-4750-B9AA-5197DFADC023}" dt="2022-05-14T07:49:18.804" v="23088" actId="1038"/>
          <ac:grpSpMkLst>
            <pc:docMk/>
            <pc:sldMk cId="154420312" sldId="435"/>
            <ac:grpSpMk id="12" creationId="{0DB4D9CF-BA07-6944-A2E9-5A00AE5E9BC1}"/>
          </ac:grpSpMkLst>
        </pc:grpChg>
        <pc:grpChg chg="add mod">
          <ac:chgData name="William Andrew Bulaquena" userId="7589f1e9-3d8e-44b6-a932-9f064c4bad2e" providerId="ADAL" clId="{0AEAC2DF-13B1-4750-B9AA-5197DFADC023}" dt="2022-05-14T07:49:32.463" v="23100" actId="1038"/>
          <ac:grpSpMkLst>
            <pc:docMk/>
            <pc:sldMk cId="154420312" sldId="435"/>
            <ac:grpSpMk id="13" creationId="{3510DC80-10A4-EC1C-9885-B5D159BA5C9C}"/>
          </ac:grpSpMkLst>
        </pc:grpChg>
        <pc:grpChg chg="add mod">
          <ac:chgData name="William Andrew Bulaquena" userId="7589f1e9-3d8e-44b6-a932-9f064c4bad2e" providerId="ADAL" clId="{0AEAC2DF-13B1-4750-B9AA-5197DFADC023}" dt="2022-05-14T07:49:40.799" v="23102" actId="1076"/>
          <ac:grpSpMkLst>
            <pc:docMk/>
            <pc:sldMk cId="154420312" sldId="435"/>
            <ac:grpSpMk id="26" creationId="{EE8EBF7C-0CA4-DB3B-859B-287C56328C2F}"/>
          </ac:grpSpMkLst>
        </pc:grpChg>
        <pc:picChg chg="add del mod">
          <ac:chgData name="William Andrew Bulaquena" userId="7589f1e9-3d8e-44b6-a932-9f064c4bad2e" providerId="ADAL" clId="{0AEAC2DF-13B1-4750-B9AA-5197DFADC023}" dt="2022-05-14T07:35:04.451" v="22744" actId="478"/>
          <ac:picMkLst>
            <pc:docMk/>
            <pc:sldMk cId="154420312" sldId="435"/>
            <ac:picMk id="3" creationId="{5EE06AD3-177F-937B-1105-98995D0779A9}"/>
          </ac:picMkLst>
        </pc:picChg>
        <pc:cxnChg chg="add del mod">
          <ac:chgData name="William Andrew Bulaquena" userId="7589f1e9-3d8e-44b6-a932-9f064c4bad2e" providerId="ADAL" clId="{0AEAC2DF-13B1-4750-B9AA-5197DFADC023}" dt="2022-05-14T07:51:18.879" v="23128" actId="11529"/>
          <ac:cxnSpMkLst>
            <pc:docMk/>
            <pc:sldMk cId="154420312" sldId="435"/>
            <ac:cxnSpMk id="29" creationId="{18E39138-861D-5575-E1AB-6CC1F446C376}"/>
          </ac:cxnSpMkLst>
        </pc:cxnChg>
        <pc:cxnChg chg="add mod">
          <ac:chgData name="William Andrew Bulaquena" userId="7589f1e9-3d8e-44b6-a932-9f064c4bad2e" providerId="ADAL" clId="{0AEAC2DF-13B1-4750-B9AA-5197DFADC023}" dt="2022-05-14T07:54:55.251" v="23178" actId="14100"/>
          <ac:cxnSpMkLst>
            <pc:docMk/>
            <pc:sldMk cId="154420312" sldId="435"/>
            <ac:cxnSpMk id="31" creationId="{10ED5EC6-DC48-53F8-78A9-9BA82A92DC0F}"/>
          </ac:cxnSpMkLst>
        </pc:cxnChg>
        <pc:cxnChg chg="add mod">
          <ac:chgData name="William Andrew Bulaquena" userId="7589f1e9-3d8e-44b6-a932-9f064c4bad2e" providerId="ADAL" clId="{0AEAC2DF-13B1-4750-B9AA-5197DFADC023}" dt="2022-05-14T07:55:31.278" v="23191" actId="14100"/>
          <ac:cxnSpMkLst>
            <pc:docMk/>
            <pc:sldMk cId="154420312" sldId="435"/>
            <ac:cxnSpMk id="35" creationId="{72A830A2-3499-C4BF-6832-A2B6B6275311}"/>
          </ac:cxnSpMkLst>
        </pc:cxnChg>
        <pc:cxnChg chg="add mod">
          <ac:chgData name="William Andrew Bulaquena" userId="7589f1e9-3d8e-44b6-a932-9f064c4bad2e" providerId="ADAL" clId="{0AEAC2DF-13B1-4750-B9AA-5197DFADC023}" dt="2022-05-14T07:55:35.454" v="23193" actId="14100"/>
          <ac:cxnSpMkLst>
            <pc:docMk/>
            <pc:sldMk cId="154420312" sldId="435"/>
            <ac:cxnSpMk id="44" creationId="{846CB533-CA7D-DDA8-A54C-A351101CCF77}"/>
          </ac:cxnSpMkLst>
        </pc:cxnChg>
        <pc:cxnChg chg="add mod">
          <ac:chgData name="William Andrew Bulaquena" userId="7589f1e9-3d8e-44b6-a932-9f064c4bad2e" providerId="ADAL" clId="{0AEAC2DF-13B1-4750-B9AA-5197DFADC023}" dt="2022-05-14T07:55:40.196" v="23195" actId="14100"/>
          <ac:cxnSpMkLst>
            <pc:docMk/>
            <pc:sldMk cId="154420312" sldId="435"/>
            <ac:cxnSpMk id="48" creationId="{4357AEA7-D97B-9490-8B73-B5A60172C350}"/>
          </ac:cxnSpMkLst>
        </pc:cxnChg>
        <pc:cxnChg chg="add mod">
          <ac:chgData name="William Andrew Bulaquena" userId="7589f1e9-3d8e-44b6-a932-9f064c4bad2e" providerId="ADAL" clId="{0AEAC2DF-13B1-4750-B9AA-5197DFADC023}" dt="2022-05-14T07:54:06.798" v="23168" actId="1076"/>
          <ac:cxnSpMkLst>
            <pc:docMk/>
            <pc:sldMk cId="154420312" sldId="435"/>
            <ac:cxnSpMk id="50" creationId="{0FD15022-94D9-9EF9-42F8-3F28D0DCD13A}"/>
          </ac:cxnSpMkLst>
        </pc:cxnChg>
        <pc:cxnChg chg="add mod">
          <ac:chgData name="William Andrew Bulaquena" userId="7589f1e9-3d8e-44b6-a932-9f064c4bad2e" providerId="ADAL" clId="{0AEAC2DF-13B1-4750-B9AA-5197DFADC023}" dt="2022-05-14T07:54:16.176" v="23172" actId="14100"/>
          <ac:cxnSpMkLst>
            <pc:docMk/>
            <pc:sldMk cId="154420312" sldId="435"/>
            <ac:cxnSpMk id="52" creationId="{DB953163-3071-0341-1D0B-F0981BEB0044}"/>
          </ac:cxnSpMkLst>
        </pc:cxnChg>
        <pc:cxnChg chg="add mod">
          <ac:chgData name="William Andrew Bulaquena" userId="7589f1e9-3d8e-44b6-a932-9f064c4bad2e" providerId="ADAL" clId="{0AEAC2DF-13B1-4750-B9AA-5197DFADC023}" dt="2022-05-14T07:54:30.376" v="23176" actId="14100"/>
          <ac:cxnSpMkLst>
            <pc:docMk/>
            <pc:sldMk cId="154420312" sldId="435"/>
            <ac:cxnSpMk id="54" creationId="{4B1FF8E6-565B-4909-ACE1-DF4D5E08DBAA}"/>
          </ac:cxnSpMkLst>
        </pc:cxnChg>
        <pc:cxnChg chg="add mod">
          <ac:chgData name="William Andrew Bulaquena" userId="7589f1e9-3d8e-44b6-a932-9f064c4bad2e" providerId="ADAL" clId="{0AEAC2DF-13B1-4750-B9AA-5197DFADC023}" dt="2022-05-14T07:57:43.541" v="23219"/>
          <ac:cxnSpMkLst>
            <pc:docMk/>
            <pc:sldMk cId="154420312" sldId="435"/>
            <ac:cxnSpMk id="62" creationId="{2D36E292-1195-1E7E-4F4C-8D7B67817BFE}"/>
          </ac:cxnSpMkLst>
        </pc:cxnChg>
      </pc:sldChg>
      <pc:sldChg chg="addSp delSp modSp add mod">
        <pc:chgData name="William Andrew Bulaquena" userId="7589f1e9-3d8e-44b6-a932-9f064c4bad2e" providerId="ADAL" clId="{0AEAC2DF-13B1-4750-B9AA-5197DFADC023}" dt="2022-05-14T08:45:53.851" v="23565" actId="14100"/>
        <pc:sldMkLst>
          <pc:docMk/>
          <pc:sldMk cId="2843465021" sldId="436"/>
        </pc:sldMkLst>
        <pc:spChg chg="mod">
          <ac:chgData name="William Andrew Bulaquena" userId="7589f1e9-3d8e-44b6-a932-9f064c4bad2e" providerId="ADAL" clId="{0AEAC2DF-13B1-4750-B9AA-5197DFADC023}" dt="2022-05-14T08:14:00.794" v="23413" actId="20577"/>
          <ac:spMkLst>
            <pc:docMk/>
            <pc:sldMk cId="2843465021" sldId="436"/>
            <ac:spMk id="5" creationId="{9642549F-4D35-F4DA-5486-06FF2CDD1BEE}"/>
          </ac:spMkLst>
        </pc:spChg>
        <pc:spChg chg="mod">
          <ac:chgData name="William Andrew Bulaquena" userId="7589f1e9-3d8e-44b6-a932-9f064c4bad2e" providerId="ADAL" clId="{0AEAC2DF-13B1-4750-B9AA-5197DFADC023}" dt="2022-05-14T08:02:03.581" v="23243" actId="20577"/>
          <ac:spMkLst>
            <pc:docMk/>
            <pc:sldMk cId="2843465021" sldId="436"/>
            <ac:spMk id="10" creationId="{B4AFB91F-0C08-4903-B64A-7EA51E67D603}"/>
          </ac:spMkLst>
        </pc:spChg>
        <pc:picChg chg="del">
          <ac:chgData name="William Andrew Bulaquena" userId="7589f1e9-3d8e-44b6-a932-9f064c4bad2e" providerId="ADAL" clId="{0AEAC2DF-13B1-4750-B9AA-5197DFADC023}" dt="2022-05-14T08:02:18.540" v="23271" actId="478"/>
          <ac:picMkLst>
            <pc:docMk/>
            <pc:sldMk cId="2843465021" sldId="436"/>
            <ac:picMk id="3" creationId="{2B5C4C19-F948-1143-B187-815C8D014268}"/>
          </ac:picMkLst>
        </pc:picChg>
        <pc:picChg chg="add del mod">
          <ac:chgData name="William Andrew Bulaquena" userId="7589f1e9-3d8e-44b6-a932-9f064c4bad2e" providerId="ADAL" clId="{0AEAC2DF-13B1-4750-B9AA-5197DFADC023}" dt="2022-05-14T08:45:40.303" v="23559" actId="478"/>
          <ac:picMkLst>
            <pc:docMk/>
            <pc:sldMk cId="2843465021" sldId="436"/>
            <ac:picMk id="3" creationId="{7953D21C-A9F5-39F6-A45D-4B9F88D6A075}"/>
          </ac:picMkLst>
        </pc:picChg>
        <pc:picChg chg="add del mod">
          <ac:chgData name="William Andrew Bulaquena" userId="7589f1e9-3d8e-44b6-a932-9f064c4bad2e" providerId="ADAL" clId="{0AEAC2DF-13B1-4750-B9AA-5197DFADC023}" dt="2022-05-14T08:42:53.577" v="23556" actId="478"/>
          <ac:picMkLst>
            <pc:docMk/>
            <pc:sldMk cId="2843465021" sldId="436"/>
            <ac:picMk id="4" creationId="{755C50A7-F8D7-A6A0-80FC-391B51C4F718}"/>
          </ac:picMkLst>
        </pc:picChg>
        <pc:picChg chg="add mod">
          <ac:chgData name="William Andrew Bulaquena" userId="7589f1e9-3d8e-44b6-a932-9f064c4bad2e" providerId="ADAL" clId="{0AEAC2DF-13B1-4750-B9AA-5197DFADC023}" dt="2022-05-14T08:45:53.851" v="23565" actId="14100"/>
          <ac:picMkLst>
            <pc:docMk/>
            <pc:sldMk cId="2843465021" sldId="436"/>
            <ac:picMk id="7" creationId="{38F1802A-3C74-4747-373D-A4D1A54D3B27}"/>
          </ac:picMkLst>
        </pc:picChg>
      </pc:sldChg>
      <pc:sldChg chg="addSp delSp modSp add mod">
        <pc:chgData name="William Andrew Bulaquena" userId="7589f1e9-3d8e-44b6-a932-9f064c4bad2e" providerId="ADAL" clId="{0AEAC2DF-13B1-4750-B9AA-5197DFADC023}" dt="2022-05-14T08:52:45.118" v="23574" actId="1037"/>
        <pc:sldMkLst>
          <pc:docMk/>
          <pc:sldMk cId="1811534163" sldId="437"/>
        </pc:sldMkLst>
        <pc:spChg chg="mod">
          <ac:chgData name="William Andrew Bulaquena" userId="7589f1e9-3d8e-44b6-a932-9f064c4bad2e" providerId="ADAL" clId="{0AEAC2DF-13B1-4750-B9AA-5197DFADC023}" dt="2022-05-14T08:14:23.996" v="23445" actId="20577"/>
          <ac:spMkLst>
            <pc:docMk/>
            <pc:sldMk cId="1811534163" sldId="437"/>
            <ac:spMk id="5" creationId="{9642549F-4D35-F4DA-5486-06FF2CDD1BEE}"/>
          </ac:spMkLst>
        </pc:spChg>
        <pc:picChg chg="add del mod">
          <ac:chgData name="William Andrew Bulaquena" userId="7589f1e9-3d8e-44b6-a932-9f064c4bad2e" providerId="ADAL" clId="{0AEAC2DF-13B1-4750-B9AA-5197DFADC023}" dt="2022-05-14T08:17:45.510" v="23500" actId="478"/>
          <ac:picMkLst>
            <pc:docMk/>
            <pc:sldMk cId="1811534163" sldId="437"/>
            <ac:picMk id="3" creationId="{E93ADE67-065F-8A66-4DA1-D3249669F62D}"/>
          </ac:picMkLst>
        </pc:picChg>
        <pc:picChg chg="del">
          <ac:chgData name="William Andrew Bulaquena" userId="7589f1e9-3d8e-44b6-a932-9f064c4bad2e" providerId="ADAL" clId="{0AEAC2DF-13B1-4750-B9AA-5197DFADC023}" dt="2022-05-14T08:05:48.062" v="23288" actId="478"/>
          <ac:picMkLst>
            <pc:docMk/>
            <pc:sldMk cId="1811534163" sldId="437"/>
            <ac:picMk id="4" creationId="{755C50A7-F8D7-A6A0-80FC-391B51C4F718}"/>
          </ac:picMkLst>
        </pc:picChg>
        <pc:picChg chg="add del mod ord">
          <ac:chgData name="William Andrew Bulaquena" userId="7589f1e9-3d8e-44b6-a932-9f064c4bad2e" providerId="ADAL" clId="{0AEAC2DF-13B1-4750-B9AA-5197DFADC023}" dt="2022-05-14T08:52:32.144" v="23566" actId="478"/>
          <ac:picMkLst>
            <pc:docMk/>
            <pc:sldMk cId="1811534163" sldId="437"/>
            <ac:picMk id="4" creationId="{95DAE6EF-54E9-2024-C797-272D4DD8224E}"/>
          </ac:picMkLst>
        </pc:picChg>
        <pc:picChg chg="add mod">
          <ac:chgData name="William Andrew Bulaquena" userId="7589f1e9-3d8e-44b6-a932-9f064c4bad2e" providerId="ADAL" clId="{0AEAC2DF-13B1-4750-B9AA-5197DFADC023}" dt="2022-05-14T08:52:45.118" v="23574" actId="1037"/>
          <ac:picMkLst>
            <pc:docMk/>
            <pc:sldMk cId="1811534163" sldId="437"/>
            <ac:picMk id="7" creationId="{2014826A-1DF8-7E79-EC71-D507194D12BF}"/>
          </ac:picMkLst>
        </pc:picChg>
      </pc:sldChg>
      <pc:sldChg chg="delSp modSp add mod">
        <pc:chgData name="William Andrew Bulaquena" userId="7589f1e9-3d8e-44b6-a932-9f064c4bad2e" providerId="ADAL" clId="{0AEAC2DF-13B1-4750-B9AA-5197DFADC023}" dt="2022-05-14T08:13:47.284" v="23399" actId="113"/>
        <pc:sldMkLst>
          <pc:docMk/>
          <pc:sldMk cId="1320590973" sldId="438"/>
        </pc:sldMkLst>
        <pc:spChg chg="del">
          <ac:chgData name="William Andrew Bulaquena" userId="7589f1e9-3d8e-44b6-a932-9f064c4bad2e" providerId="ADAL" clId="{0AEAC2DF-13B1-4750-B9AA-5197DFADC023}" dt="2022-05-14T08:11:45.836" v="23379" actId="478"/>
          <ac:spMkLst>
            <pc:docMk/>
            <pc:sldMk cId="1320590973" sldId="438"/>
            <ac:spMk id="3" creationId="{69056097-0095-0A30-8DB6-1C1C64063AD5}"/>
          </ac:spMkLst>
        </pc:spChg>
        <pc:spChg chg="mod">
          <ac:chgData name="William Andrew Bulaquena" userId="7589f1e9-3d8e-44b6-a932-9f064c4bad2e" providerId="ADAL" clId="{0AEAC2DF-13B1-4750-B9AA-5197DFADC023}" dt="2022-05-14T08:13:47.284" v="23399" actId="113"/>
          <ac:spMkLst>
            <pc:docMk/>
            <pc:sldMk cId="1320590973" sldId="438"/>
            <ac:spMk id="10" creationId="{B4AFB91F-0C08-4903-B64A-7EA51E67D603}"/>
          </ac:spMkLst>
        </pc:spChg>
      </pc:sldChg>
      <pc:sldChg chg="addSp delSp modSp add mod">
        <pc:chgData name="William Andrew Bulaquena" userId="7589f1e9-3d8e-44b6-a932-9f064c4bad2e" providerId="ADAL" clId="{0AEAC2DF-13B1-4750-B9AA-5197DFADC023}" dt="2022-05-14T08:15:35.688" v="23454" actId="20577"/>
        <pc:sldMkLst>
          <pc:docMk/>
          <pc:sldMk cId="1209612281" sldId="439"/>
        </pc:sldMkLst>
        <pc:spChg chg="mod">
          <ac:chgData name="William Andrew Bulaquena" userId="7589f1e9-3d8e-44b6-a932-9f064c4bad2e" providerId="ADAL" clId="{0AEAC2DF-13B1-4750-B9AA-5197DFADC023}" dt="2022-05-14T08:15:35.688" v="23454" actId="20577"/>
          <ac:spMkLst>
            <pc:docMk/>
            <pc:sldMk cId="1209612281" sldId="439"/>
            <ac:spMk id="5" creationId="{9642549F-4D35-F4DA-5486-06FF2CDD1BEE}"/>
          </ac:spMkLst>
        </pc:spChg>
        <pc:picChg chg="add mod ord">
          <ac:chgData name="William Andrew Bulaquena" userId="7589f1e9-3d8e-44b6-a932-9f064c4bad2e" providerId="ADAL" clId="{0AEAC2DF-13B1-4750-B9AA-5197DFADC023}" dt="2022-05-14T08:15:30.400" v="23451" actId="171"/>
          <ac:picMkLst>
            <pc:docMk/>
            <pc:sldMk cId="1209612281" sldId="439"/>
            <ac:picMk id="3" creationId="{9BD72E0E-9CA2-0A0C-BC59-DCA4722E3B86}"/>
          </ac:picMkLst>
        </pc:picChg>
        <pc:picChg chg="del">
          <ac:chgData name="William Andrew Bulaquena" userId="7589f1e9-3d8e-44b6-a932-9f064c4bad2e" providerId="ADAL" clId="{0AEAC2DF-13B1-4750-B9AA-5197DFADC023}" dt="2022-05-14T08:15:32.186" v="23452" actId="478"/>
          <ac:picMkLst>
            <pc:docMk/>
            <pc:sldMk cId="1209612281" sldId="439"/>
            <ac:picMk id="4" creationId="{755C50A7-F8D7-A6A0-80FC-391B51C4F718}"/>
          </ac:picMkLst>
        </pc:picChg>
      </pc:sldChg>
      <pc:sldChg chg="addSp delSp modSp add mod">
        <pc:chgData name="William Andrew Bulaquena" userId="7589f1e9-3d8e-44b6-a932-9f064c4bad2e" providerId="ADAL" clId="{0AEAC2DF-13B1-4750-B9AA-5197DFADC023}" dt="2022-05-14T08:59:59.644" v="23583" actId="14100"/>
        <pc:sldMkLst>
          <pc:docMk/>
          <pc:sldMk cId="1424023404" sldId="440"/>
        </pc:sldMkLst>
        <pc:spChg chg="mod">
          <ac:chgData name="William Andrew Bulaquena" userId="7589f1e9-3d8e-44b6-a932-9f064c4bad2e" providerId="ADAL" clId="{0AEAC2DF-13B1-4750-B9AA-5197DFADC023}" dt="2022-05-14T08:16:50.434" v="23487" actId="20577"/>
          <ac:spMkLst>
            <pc:docMk/>
            <pc:sldMk cId="1424023404" sldId="440"/>
            <ac:spMk id="5" creationId="{9642549F-4D35-F4DA-5486-06FF2CDD1BEE}"/>
          </ac:spMkLst>
        </pc:spChg>
        <pc:picChg chg="del">
          <ac:chgData name="William Andrew Bulaquena" userId="7589f1e9-3d8e-44b6-a932-9f064c4bad2e" providerId="ADAL" clId="{0AEAC2DF-13B1-4750-B9AA-5197DFADC023}" dt="2022-05-14T08:16:30.225" v="23460" actId="478"/>
          <ac:picMkLst>
            <pc:docMk/>
            <pc:sldMk cId="1424023404" sldId="440"/>
            <ac:picMk id="3" creationId="{9BD72E0E-9CA2-0A0C-BC59-DCA4722E3B86}"/>
          </ac:picMkLst>
        </pc:picChg>
        <pc:picChg chg="add del mod">
          <ac:chgData name="William Andrew Bulaquena" userId="7589f1e9-3d8e-44b6-a932-9f064c4bad2e" providerId="ADAL" clId="{0AEAC2DF-13B1-4750-B9AA-5197DFADC023}" dt="2022-05-14T08:59:48.960" v="23575" actId="478"/>
          <ac:picMkLst>
            <pc:docMk/>
            <pc:sldMk cId="1424023404" sldId="440"/>
            <ac:picMk id="4" creationId="{3FF5D737-5BCB-EC25-6CA8-E1297661A74C}"/>
          </ac:picMkLst>
        </pc:picChg>
        <pc:picChg chg="add mod">
          <ac:chgData name="William Andrew Bulaquena" userId="7589f1e9-3d8e-44b6-a932-9f064c4bad2e" providerId="ADAL" clId="{0AEAC2DF-13B1-4750-B9AA-5197DFADC023}" dt="2022-05-14T08:59:59.644" v="23583" actId="14100"/>
          <ac:picMkLst>
            <pc:docMk/>
            <pc:sldMk cId="1424023404" sldId="440"/>
            <ac:picMk id="7" creationId="{BFC69BEA-5BFF-A1C2-ABF8-A4F952AF832E}"/>
          </ac:picMkLst>
        </pc:picChg>
      </pc:sldChg>
      <pc:sldChg chg="addSp delSp modSp add mod">
        <pc:chgData name="William Andrew Bulaquena" userId="7589f1e9-3d8e-44b6-a932-9f064c4bad2e" providerId="ADAL" clId="{0AEAC2DF-13B1-4750-B9AA-5197DFADC023}" dt="2022-05-14T08:23:17.749" v="23555" actId="1038"/>
        <pc:sldMkLst>
          <pc:docMk/>
          <pc:sldMk cId="126509080" sldId="441"/>
        </pc:sldMkLst>
        <pc:spChg chg="mod">
          <ac:chgData name="William Andrew Bulaquena" userId="7589f1e9-3d8e-44b6-a932-9f064c4bad2e" providerId="ADAL" clId="{0AEAC2DF-13B1-4750-B9AA-5197DFADC023}" dt="2022-05-14T08:18:17.126" v="23504" actId="20577"/>
          <ac:spMkLst>
            <pc:docMk/>
            <pc:sldMk cId="126509080" sldId="441"/>
            <ac:spMk id="5" creationId="{9642549F-4D35-F4DA-5486-06FF2CDD1BEE}"/>
          </ac:spMkLst>
        </pc:spChg>
        <pc:picChg chg="add del mod">
          <ac:chgData name="William Andrew Bulaquena" userId="7589f1e9-3d8e-44b6-a932-9f064c4bad2e" providerId="ADAL" clId="{0AEAC2DF-13B1-4750-B9AA-5197DFADC023}" dt="2022-05-14T08:23:01.839" v="23544" actId="478"/>
          <ac:picMkLst>
            <pc:docMk/>
            <pc:sldMk cId="126509080" sldId="441"/>
            <ac:picMk id="3" creationId="{BAEC6ED2-5B09-0D80-B55A-9DD037E288B7}"/>
          </ac:picMkLst>
        </pc:picChg>
        <pc:picChg chg="del">
          <ac:chgData name="William Andrew Bulaquena" userId="7589f1e9-3d8e-44b6-a932-9f064c4bad2e" providerId="ADAL" clId="{0AEAC2DF-13B1-4750-B9AA-5197DFADC023}" dt="2022-05-14T08:18:14.401" v="23502" actId="478"/>
          <ac:picMkLst>
            <pc:docMk/>
            <pc:sldMk cId="126509080" sldId="441"/>
            <ac:picMk id="4" creationId="{3FF5D737-5BCB-EC25-6CA8-E1297661A74C}"/>
          </ac:picMkLst>
        </pc:picChg>
        <pc:picChg chg="add mod">
          <ac:chgData name="William Andrew Bulaquena" userId="7589f1e9-3d8e-44b6-a932-9f064c4bad2e" providerId="ADAL" clId="{0AEAC2DF-13B1-4750-B9AA-5197DFADC023}" dt="2022-05-14T08:23:17.749" v="23555" actId="1038"/>
          <ac:picMkLst>
            <pc:docMk/>
            <pc:sldMk cId="126509080" sldId="441"/>
            <ac:picMk id="7" creationId="{2B36561B-4A28-C07A-43FF-BA9B093A99BB}"/>
          </ac:picMkLst>
        </pc:picChg>
      </pc:sldChg>
      <pc:sldChg chg="addSp modSp add mod">
        <pc:chgData name="William Andrew Bulaquena" userId="7589f1e9-3d8e-44b6-a932-9f064c4bad2e" providerId="ADAL" clId="{0AEAC2DF-13B1-4750-B9AA-5197DFADC023}" dt="2022-05-14T08:19:08.042" v="23533" actId="1036"/>
        <pc:sldMkLst>
          <pc:docMk/>
          <pc:sldMk cId="454153532" sldId="442"/>
        </pc:sldMkLst>
        <pc:spChg chg="mod">
          <ac:chgData name="William Andrew Bulaquena" userId="7589f1e9-3d8e-44b6-a932-9f064c4bad2e" providerId="ADAL" clId="{0AEAC2DF-13B1-4750-B9AA-5197DFADC023}" dt="2022-05-14T08:18:33.134" v="23523" actId="20577"/>
          <ac:spMkLst>
            <pc:docMk/>
            <pc:sldMk cId="454153532" sldId="442"/>
            <ac:spMk id="5" creationId="{9642549F-4D35-F4DA-5486-06FF2CDD1BEE}"/>
          </ac:spMkLst>
        </pc:spChg>
        <pc:picChg chg="add mod">
          <ac:chgData name="William Andrew Bulaquena" userId="7589f1e9-3d8e-44b6-a932-9f064c4bad2e" providerId="ADAL" clId="{0AEAC2DF-13B1-4750-B9AA-5197DFADC023}" dt="2022-05-14T08:19:08.042" v="23533" actId="1036"/>
          <ac:picMkLst>
            <pc:docMk/>
            <pc:sldMk cId="454153532" sldId="442"/>
            <ac:picMk id="3" creationId="{DC9BEE33-D2F6-7E43-2E87-9F406A510AC8}"/>
          </ac:picMkLst>
        </pc:picChg>
      </pc:sldChg>
      <pc:sldChg chg="addSp delSp modSp add mod">
        <pc:chgData name="William Andrew Bulaquena" userId="7589f1e9-3d8e-44b6-a932-9f064c4bad2e" providerId="ADAL" clId="{0AEAC2DF-13B1-4750-B9AA-5197DFADC023}" dt="2022-05-29T15:33:34.583" v="33195" actId="20577"/>
        <pc:sldMkLst>
          <pc:docMk/>
          <pc:sldMk cId="2554882212" sldId="443"/>
        </pc:sldMkLst>
        <pc:spChg chg="mod">
          <ac:chgData name="William Andrew Bulaquena" userId="7589f1e9-3d8e-44b6-a932-9f064c4bad2e" providerId="ADAL" clId="{0AEAC2DF-13B1-4750-B9AA-5197DFADC023}" dt="2022-05-15T08:13:19.328" v="23877" actId="20577"/>
          <ac:spMkLst>
            <pc:docMk/>
            <pc:sldMk cId="2554882212" sldId="443"/>
            <ac:spMk id="5" creationId="{9642549F-4D35-F4DA-5486-06FF2CDD1BEE}"/>
          </ac:spMkLst>
        </pc:spChg>
        <pc:spChg chg="mod">
          <ac:chgData name="William Andrew Bulaquena" userId="7589f1e9-3d8e-44b6-a932-9f064c4bad2e" providerId="ADAL" clId="{0AEAC2DF-13B1-4750-B9AA-5197DFADC023}" dt="2022-05-15T07:58:19.797" v="23660" actId="20577"/>
          <ac:spMkLst>
            <pc:docMk/>
            <pc:sldMk cId="2554882212" sldId="443"/>
            <ac:spMk id="10" creationId="{B4AFB91F-0C08-4903-B64A-7EA51E67D603}"/>
          </ac:spMkLst>
        </pc:spChg>
        <pc:spChg chg="del">
          <ac:chgData name="William Andrew Bulaquena" userId="7589f1e9-3d8e-44b6-a932-9f064c4bad2e" providerId="ADAL" clId="{0AEAC2DF-13B1-4750-B9AA-5197DFADC023}" dt="2022-05-15T07:59:54.679" v="23680" actId="478"/>
          <ac:spMkLst>
            <pc:docMk/>
            <pc:sldMk cId="2554882212" sldId="443"/>
            <ac:spMk id="14" creationId="{5D1C1E18-7F19-4912-7025-742BF8EEF42E}"/>
          </ac:spMkLst>
        </pc:spChg>
        <pc:spChg chg="del">
          <ac:chgData name="William Andrew Bulaquena" userId="7589f1e9-3d8e-44b6-a932-9f064c4bad2e" providerId="ADAL" clId="{0AEAC2DF-13B1-4750-B9AA-5197DFADC023}" dt="2022-05-15T07:59:56.904" v="23681" actId="478"/>
          <ac:spMkLst>
            <pc:docMk/>
            <pc:sldMk cId="2554882212" sldId="443"/>
            <ac:spMk id="15" creationId="{14863666-8B83-6185-A8BD-85C07A0A2B09}"/>
          </ac:spMkLst>
        </pc:spChg>
        <pc:spChg chg="del">
          <ac:chgData name="William Andrew Bulaquena" userId="7589f1e9-3d8e-44b6-a932-9f064c4bad2e" providerId="ADAL" clId="{0AEAC2DF-13B1-4750-B9AA-5197DFADC023}" dt="2022-05-15T07:59:58.448" v="23682" actId="478"/>
          <ac:spMkLst>
            <pc:docMk/>
            <pc:sldMk cId="2554882212" sldId="443"/>
            <ac:spMk id="16" creationId="{0E3A2B84-EFB7-E2ED-39D1-D2F03EBB511F}"/>
          </ac:spMkLst>
        </pc:spChg>
        <pc:spChg chg="del mod">
          <ac:chgData name="William Andrew Bulaquena" userId="7589f1e9-3d8e-44b6-a932-9f064c4bad2e" providerId="ADAL" clId="{0AEAC2DF-13B1-4750-B9AA-5197DFADC023}" dt="2022-05-15T08:00:00.664" v="23684" actId="478"/>
          <ac:spMkLst>
            <pc:docMk/>
            <pc:sldMk cId="2554882212" sldId="443"/>
            <ac:spMk id="17" creationId="{9084C1CC-E413-04A3-946E-86F314DCFF5D}"/>
          </ac:spMkLst>
        </pc:spChg>
        <pc:spChg chg="del mod">
          <ac:chgData name="William Andrew Bulaquena" userId="7589f1e9-3d8e-44b6-a932-9f064c4bad2e" providerId="ADAL" clId="{0AEAC2DF-13B1-4750-B9AA-5197DFADC023}" dt="2022-05-15T07:59:50.244" v="23675" actId="478"/>
          <ac:spMkLst>
            <pc:docMk/>
            <pc:sldMk cId="2554882212" sldId="443"/>
            <ac:spMk id="18" creationId="{77064E49-C564-CABC-B616-E55FAE540798}"/>
          </ac:spMkLst>
        </pc:spChg>
        <pc:spChg chg="del">
          <ac:chgData name="William Andrew Bulaquena" userId="7589f1e9-3d8e-44b6-a932-9f064c4bad2e" providerId="ADAL" clId="{0AEAC2DF-13B1-4750-B9AA-5197DFADC023}" dt="2022-05-15T07:59:45.241" v="23671" actId="478"/>
          <ac:spMkLst>
            <pc:docMk/>
            <pc:sldMk cId="2554882212" sldId="443"/>
            <ac:spMk id="19" creationId="{33382A04-5AE2-422D-4C34-485E20599078}"/>
          </ac:spMkLst>
        </pc:spChg>
        <pc:spChg chg="mod">
          <ac:chgData name="William Andrew Bulaquena" userId="7589f1e9-3d8e-44b6-a932-9f064c4bad2e" providerId="ADAL" clId="{0AEAC2DF-13B1-4750-B9AA-5197DFADC023}" dt="2022-05-15T07:59:42.677" v="23669" actId="6549"/>
          <ac:spMkLst>
            <pc:docMk/>
            <pc:sldMk cId="2554882212" sldId="443"/>
            <ac:spMk id="20" creationId="{676DEBFF-D80C-9D70-70D8-4563C4195AF1}"/>
          </ac:spMkLst>
        </pc:spChg>
        <pc:spChg chg="del">
          <ac:chgData name="William Andrew Bulaquena" userId="7589f1e9-3d8e-44b6-a932-9f064c4bad2e" providerId="ADAL" clId="{0AEAC2DF-13B1-4750-B9AA-5197DFADC023}" dt="2022-05-15T07:59:40.478" v="23666" actId="478"/>
          <ac:spMkLst>
            <pc:docMk/>
            <pc:sldMk cId="2554882212" sldId="443"/>
            <ac:spMk id="21" creationId="{9F9B0DC5-0FA4-59A7-B68C-E17781E649BF}"/>
          </ac:spMkLst>
        </pc:spChg>
        <pc:spChg chg="del">
          <ac:chgData name="William Andrew Bulaquena" userId="7589f1e9-3d8e-44b6-a932-9f064c4bad2e" providerId="ADAL" clId="{0AEAC2DF-13B1-4750-B9AA-5197DFADC023}" dt="2022-05-15T07:59:30.008" v="23664" actId="478"/>
          <ac:spMkLst>
            <pc:docMk/>
            <pc:sldMk cId="2554882212" sldId="443"/>
            <ac:spMk id="22" creationId="{3676321E-01EA-0103-04DB-AD44E7A34160}"/>
          </ac:spMkLst>
        </pc:spChg>
        <pc:spChg chg="del">
          <ac:chgData name="William Andrew Bulaquena" userId="7589f1e9-3d8e-44b6-a932-9f064c4bad2e" providerId="ADAL" clId="{0AEAC2DF-13B1-4750-B9AA-5197DFADC023}" dt="2022-05-15T07:59:30.683" v="23665" actId="478"/>
          <ac:spMkLst>
            <pc:docMk/>
            <pc:sldMk cId="2554882212" sldId="443"/>
            <ac:spMk id="23" creationId="{6120553E-2CCF-B4FF-7351-B5303A6C2BC5}"/>
          </ac:spMkLst>
        </pc:spChg>
        <pc:spChg chg="del">
          <ac:chgData name="William Andrew Bulaquena" userId="7589f1e9-3d8e-44b6-a932-9f064c4bad2e" providerId="ADAL" clId="{0AEAC2DF-13B1-4750-B9AA-5197DFADC023}" dt="2022-05-15T07:59:28.433" v="23663" actId="478"/>
          <ac:spMkLst>
            <pc:docMk/>
            <pc:sldMk cId="2554882212" sldId="443"/>
            <ac:spMk id="27" creationId="{5AD1F74C-A441-4111-7E71-164AAC6C1859}"/>
          </ac:spMkLst>
        </pc:spChg>
        <pc:spChg chg="add mod">
          <ac:chgData name="William Andrew Bulaquena" userId="7589f1e9-3d8e-44b6-a932-9f064c4bad2e" providerId="ADAL" clId="{0AEAC2DF-13B1-4750-B9AA-5197DFADC023}" dt="2022-05-15T08:07:50.806" v="23763" actId="113"/>
          <ac:spMkLst>
            <pc:docMk/>
            <pc:sldMk cId="2554882212" sldId="443"/>
            <ac:spMk id="34" creationId="{4582D105-5F75-6F58-1B3B-AC7EF81BB461}"/>
          </ac:spMkLst>
        </pc:spChg>
        <pc:spChg chg="add mod">
          <ac:chgData name="William Andrew Bulaquena" userId="7589f1e9-3d8e-44b6-a932-9f064c4bad2e" providerId="ADAL" clId="{0AEAC2DF-13B1-4750-B9AA-5197DFADC023}" dt="2022-05-15T08:07:47.094" v="23762" actId="113"/>
          <ac:spMkLst>
            <pc:docMk/>
            <pc:sldMk cId="2554882212" sldId="443"/>
            <ac:spMk id="36" creationId="{57915F76-55AC-124A-19CF-B8B655C38336}"/>
          </ac:spMkLst>
        </pc:spChg>
        <pc:spChg chg="add mod">
          <ac:chgData name="William Andrew Bulaquena" userId="7589f1e9-3d8e-44b6-a932-9f064c4bad2e" providerId="ADAL" clId="{0AEAC2DF-13B1-4750-B9AA-5197DFADC023}" dt="2022-05-29T15:33:34.583" v="33195" actId="20577"/>
          <ac:spMkLst>
            <pc:docMk/>
            <pc:sldMk cId="2554882212" sldId="443"/>
            <ac:spMk id="37" creationId="{F3AC81AD-51FD-DA1F-0963-CD7C8A06889C}"/>
          </ac:spMkLst>
        </pc:spChg>
        <pc:spChg chg="mod topLvl">
          <ac:chgData name="William Andrew Bulaquena" userId="7589f1e9-3d8e-44b6-a932-9f064c4bad2e" providerId="ADAL" clId="{0AEAC2DF-13B1-4750-B9AA-5197DFADC023}" dt="2022-05-15T08:08:26.855" v="23779" actId="164"/>
          <ac:spMkLst>
            <pc:docMk/>
            <pc:sldMk cId="2554882212" sldId="443"/>
            <ac:spMk id="61" creationId="{702D8A76-69CB-BB22-38EA-6A8FFD7445C4}"/>
          </ac:spMkLst>
        </pc:spChg>
        <pc:spChg chg="mod topLvl">
          <ac:chgData name="William Andrew Bulaquena" userId="7589f1e9-3d8e-44b6-a932-9f064c4bad2e" providerId="ADAL" clId="{0AEAC2DF-13B1-4750-B9AA-5197DFADC023}" dt="2022-05-15T08:08:26.855" v="23779" actId="164"/>
          <ac:spMkLst>
            <pc:docMk/>
            <pc:sldMk cId="2554882212" sldId="443"/>
            <ac:spMk id="63" creationId="{1E8C2937-D728-F773-C5A9-CED10C6465CE}"/>
          </ac:spMkLst>
        </pc:spChg>
        <pc:spChg chg="mod topLvl">
          <ac:chgData name="William Andrew Bulaquena" userId="7589f1e9-3d8e-44b6-a932-9f064c4bad2e" providerId="ADAL" clId="{0AEAC2DF-13B1-4750-B9AA-5197DFADC023}" dt="2022-05-15T08:09:51.942" v="23803" actId="164"/>
          <ac:spMkLst>
            <pc:docMk/>
            <pc:sldMk cId="2554882212" sldId="443"/>
            <ac:spMk id="65" creationId="{A529ABAA-F795-9E11-17FF-25F003DB8235}"/>
          </ac:spMkLst>
        </pc:spChg>
        <pc:spChg chg="mod topLvl">
          <ac:chgData name="William Andrew Bulaquena" userId="7589f1e9-3d8e-44b6-a932-9f064c4bad2e" providerId="ADAL" clId="{0AEAC2DF-13B1-4750-B9AA-5197DFADC023}" dt="2022-05-15T08:09:51.942" v="23803" actId="164"/>
          <ac:spMkLst>
            <pc:docMk/>
            <pc:sldMk cId="2554882212" sldId="443"/>
            <ac:spMk id="66" creationId="{B27A4478-E73D-E77B-0B91-3DB19C6138E0}"/>
          </ac:spMkLst>
        </pc:spChg>
        <pc:spChg chg="mod">
          <ac:chgData name="William Andrew Bulaquena" userId="7589f1e9-3d8e-44b6-a932-9f064c4bad2e" providerId="ADAL" clId="{0AEAC2DF-13B1-4750-B9AA-5197DFADC023}" dt="2022-05-15T08:09:59.710" v="23806"/>
          <ac:spMkLst>
            <pc:docMk/>
            <pc:sldMk cId="2554882212" sldId="443"/>
            <ac:spMk id="69" creationId="{00C256AB-1A97-C5F8-0698-9166C462B528}"/>
          </ac:spMkLst>
        </pc:spChg>
        <pc:spChg chg="mod">
          <ac:chgData name="William Andrew Bulaquena" userId="7589f1e9-3d8e-44b6-a932-9f064c4bad2e" providerId="ADAL" clId="{0AEAC2DF-13B1-4750-B9AA-5197DFADC023}" dt="2022-05-15T08:11:13.005" v="23830" actId="14100"/>
          <ac:spMkLst>
            <pc:docMk/>
            <pc:sldMk cId="2554882212" sldId="443"/>
            <ac:spMk id="70" creationId="{9F9CD41D-BFEC-1116-A667-98FB330D937C}"/>
          </ac:spMkLst>
        </pc:spChg>
        <pc:spChg chg="mod">
          <ac:chgData name="William Andrew Bulaquena" userId="7589f1e9-3d8e-44b6-a932-9f064c4bad2e" providerId="ADAL" clId="{0AEAC2DF-13B1-4750-B9AA-5197DFADC023}" dt="2022-05-15T08:11:04.182" v="23825" actId="1037"/>
          <ac:spMkLst>
            <pc:docMk/>
            <pc:sldMk cId="2554882212" sldId="443"/>
            <ac:spMk id="72" creationId="{A52E5DE4-982E-4EFD-EF6F-0523B8889A7F}"/>
          </ac:spMkLst>
        </pc:spChg>
        <pc:spChg chg="mod">
          <ac:chgData name="William Andrew Bulaquena" userId="7589f1e9-3d8e-44b6-a932-9f064c4bad2e" providerId="ADAL" clId="{0AEAC2DF-13B1-4750-B9AA-5197DFADC023}" dt="2022-05-15T08:11:08.253" v="23829" actId="1037"/>
          <ac:spMkLst>
            <pc:docMk/>
            <pc:sldMk cId="2554882212" sldId="443"/>
            <ac:spMk id="73" creationId="{790076FA-3F19-B0E8-1836-F769176599EC}"/>
          </ac:spMkLst>
        </pc:spChg>
        <pc:grpChg chg="del">
          <ac:chgData name="William Andrew Bulaquena" userId="7589f1e9-3d8e-44b6-a932-9f064c4bad2e" providerId="ADAL" clId="{0AEAC2DF-13B1-4750-B9AA-5197DFADC023}" dt="2022-05-15T07:59:43.148" v="23670" actId="478"/>
          <ac:grpSpMkLst>
            <pc:docMk/>
            <pc:sldMk cId="2554882212" sldId="443"/>
            <ac:grpSpMk id="12" creationId="{0DB4D9CF-BA07-6944-A2E9-5A00AE5E9BC1}"/>
          </ac:grpSpMkLst>
        </pc:grpChg>
        <pc:grpChg chg="del">
          <ac:chgData name="William Andrew Bulaquena" userId="7589f1e9-3d8e-44b6-a932-9f064c4bad2e" providerId="ADAL" clId="{0AEAC2DF-13B1-4750-B9AA-5197DFADC023}" dt="2022-05-15T07:59:26.595" v="23661" actId="478"/>
          <ac:grpSpMkLst>
            <pc:docMk/>
            <pc:sldMk cId="2554882212" sldId="443"/>
            <ac:grpSpMk id="13" creationId="{3510DC80-10A4-EC1C-9885-B5D159BA5C9C}"/>
          </ac:grpSpMkLst>
        </pc:grpChg>
        <pc:grpChg chg="del">
          <ac:chgData name="William Andrew Bulaquena" userId="7589f1e9-3d8e-44b6-a932-9f064c4bad2e" providerId="ADAL" clId="{0AEAC2DF-13B1-4750-B9AA-5197DFADC023}" dt="2022-05-15T07:59:41.281" v="23667" actId="478"/>
          <ac:grpSpMkLst>
            <pc:docMk/>
            <pc:sldMk cId="2554882212" sldId="443"/>
            <ac:grpSpMk id="26" creationId="{EE8EBF7C-0CA4-DB3B-859B-287C56328C2F}"/>
          </ac:grpSpMkLst>
        </pc:grpChg>
        <pc:grpChg chg="add mod">
          <ac:chgData name="William Andrew Bulaquena" userId="7589f1e9-3d8e-44b6-a932-9f064c4bad2e" providerId="ADAL" clId="{0AEAC2DF-13B1-4750-B9AA-5197DFADC023}" dt="2022-05-15T08:08:31.075" v="23780" actId="1076"/>
          <ac:grpSpMkLst>
            <pc:docMk/>
            <pc:sldMk cId="2554882212" sldId="443"/>
            <ac:grpSpMk id="59" creationId="{CCC78A20-290B-07FB-4E91-DCE38FD54FC9}"/>
          </ac:grpSpMkLst>
        </pc:grpChg>
        <pc:grpChg chg="add del mod">
          <ac:chgData name="William Andrew Bulaquena" userId="7589f1e9-3d8e-44b6-a932-9f064c4bad2e" providerId="ADAL" clId="{0AEAC2DF-13B1-4750-B9AA-5197DFADC023}" dt="2022-05-15T08:07:33.734" v="23756" actId="165"/>
          <ac:grpSpMkLst>
            <pc:docMk/>
            <pc:sldMk cId="2554882212" sldId="443"/>
            <ac:grpSpMk id="60" creationId="{75347A10-D210-47A5-A6D6-D80B61AA4F61}"/>
          </ac:grpSpMkLst>
        </pc:grpChg>
        <pc:grpChg chg="add del mod">
          <ac:chgData name="William Andrew Bulaquena" userId="7589f1e9-3d8e-44b6-a932-9f064c4bad2e" providerId="ADAL" clId="{0AEAC2DF-13B1-4750-B9AA-5197DFADC023}" dt="2022-05-15T08:09:14.809" v="23793" actId="165"/>
          <ac:grpSpMkLst>
            <pc:docMk/>
            <pc:sldMk cId="2554882212" sldId="443"/>
            <ac:grpSpMk id="64" creationId="{AB71BC48-F144-F4E3-9982-CF61D4CBAC40}"/>
          </ac:grpSpMkLst>
        </pc:grpChg>
        <pc:grpChg chg="add mod">
          <ac:chgData name="William Andrew Bulaquena" userId="7589f1e9-3d8e-44b6-a932-9f064c4bad2e" providerId="ADAL" clId="{0AEAC2DF-13B1-4750-B9AA-5197DFADC023}" dt="2022-05-15T08:09:58.768" v="23805" actId="1076"/>
          <ac:grpSpMkLst>
            <pc:docMk/>
            <pc:sldMk cId="2554882212" sldId="443"/>
            <ac:grpSpMk id="67" creationId="{C1CBDFB7-02DA-DD83-92A0-4C01A4D74618}"/>
          </ac:grpSpMkLst>
        </pc:grpChg>
        <pc:grpChg chg="add mod">
          <ac:chgData name="William Andrew Bulaquena" userId="7589f1e9-3d8e-44b6-a932-9f064c4bad2e" providerId="ADAL" clId="{0AEAC2DF-13B1-4750-B9AA-5197DFADC023}" dt="2022-05-15T08:10:45.788" v="23821" actId="14100"/>
          <ac:grpSpMkLst>
            <pc:docMk/>
            <pc:sldMk cId="2554882212" sldId="443"/>
            <ac:grpSpMk id="68" creationId="{44A2FF22-B2BB-7292-648C-A02595399DC4}"/>
          </ac:grpSpMkLst>
        </pc:grpChg>
        <pc:grpChg chg="add mod">
          <ac:chgData name="William Andrew Bulaquena" userId="7589f1e9-3d8e-44b6-a932-9f064c4bad2e" providerId="ADAL" clId="{0AEAC2DF-13B1-4750-B9AA-5197DFADC023}" dt="2022-05-15T08:10:46.228" v="23822" actId="14100"/>
          <ac:grpSpMkLst>
            <pc:docMk/>
            <pc:sldMk cId="2554882212" sldId="443"/>
            <ac:grpSpMk id="71" creationId="{55E84454-79C8-6B79-1760-7CCC4D1D62C9}"/>
          </ac:grpSpMkLst>
        </pc:grpChg>
        <pc:picChg chg="add mod">
          <ac:chgData name="William Andrew Bulaquena" userId="7589f1e9-3d8e-44b6-a932-9f064c4bad2e" providerId="ADAL" clId="{0AEAC2DF-13B1-4750-B9AA-5197DFADC023}" dt="2022-05-15T08:07:17.921" v="23742" actId="1076"/>
          <ac:picMkLst>
            <pc:docMk/>
            <pc:sldMk cId="2554882212" sldId="443"/>
            <ac:picMk id="3" creationId="{047A2678-4C17-7A66-E100-48918B02EE39}"/>
          </ac:picMkLst>
        </pc:picChg>
        <pc:cxnChg chg="del">
          <ac:chgData name="William Andrew Bulaquena" userId="7589f1e9-3d8e-44b6-a932-9f064c4bad2e" providerId="ADAL" clId="{0AEAC2DF-13B1-4750-B9AA-5197DFADC023}" dt="2022-05-15T07:59:53.059" v="23679" actId="478"/>
          <ac:cxnSpMkLst>
            <pc:docMk/>
            <pc:sldMk cId="2554882212" sldId="443"/>
            <ac:cxnSpMk id="31" creationId="{10ED5EC6-DC48-53F8-78A9-9BA82A92DC0F}"/>
          </ac:cxnSpMkLst>
        </pc:cxnChg>
        <pc:cxnChg chg="del">
          <ac:chgData name="William Andrew Bulaquena" userId="7589f1e9-3d8e-44b6-a932-9f064c4bad2e" providerId="ADAL" clId="{0AEAC2DF-13B1-4750-B9AA-5197DFADC023}" dt="2022-05-15T07:59:52.125" v="23678" actId="478"/>
          <ac:cxnSpMkLst>
            <pc:docMk/>
            <pc:sldMk cId="2554882212" sldId="443"/>
            <ac:cxnSpMk id="35" creationId="{72A830A2-3499-C4BF-6832-A2B6B6275311}"/>
          </ac:cxnSpMkLst>
        </pc:cxnChg>
        <pc:cxnChg chg="add del mod">
          <ac:chgData name="William Andrew Bulaquena" userId="7589f1e9-3d8e-44b6-a932-9f064c4bad2e" providerId="ADAL" clId="{0AEAC2DF-13B1-4750-B9AA-5197DFADC023}" dt="2022-05-15T08:07:08.503" v="23739" actId="478"/>
          <ac:cxnSpMkLst>
            <pc:docMk/>
            <pc:sldMk cId="2554882212" sldId="443"/>
            <ac:cxnSpMk id="38" creationId="{12807C65-7B2C-76B1-2F14-54C622F5E97B}"/>
          </ac:cxnSpMkLst>
        </pc:cxnChg>
        <pc:cxnChg chg="del">
          <ac:chgData name="William Andrew Bulaquena" userId="7589f1e9-3d8e-44b6-a932-9f064c4bad2e" providerId="ADAL" clId="{0AEAC2DF-13B1-4750-B9AA-5197DFADC023}" dt="2022-05-15T07:59:51.552" v="23677" actId="478"/>
          <ac:cxnSpMkLst>
            <pc:docMk/>
            <pc:sldMk cId="2554882212" sldId="443"/>
            <ac:cxnSpMk id="44" creationId="{846CB533-CA7D-DDA8-A54C-A351101CCF77}"/>
          </ac:cxnSpMkLst>
        </pc:cxnChg>
        <pc:cxnChg chg="del">
          <ac:chgData name="William Andrew Bulaquena" userId="7589f1e9-3d8e-44b6-a932-9f064c4bad2e" providerId="ADAL" clId="{0AEAC2DF-13B1-4750-B9AA-5197DFADC023}" dt="2022-05-15T07:59:50.966" v="23676" actId="478"/>
          <ac:cxnSpMkLst>
            <pc:docMk/>
            <pc:sldMk cId="2554882212" sldId="443"/>
            <ac:cxnSpMk id="48" creationId="{4357AEA7-D97B-9490-8B73-B5A60172C350}"/>
          </ac:cxnSpMkLst>
        </pc:cxnChg>
        <pc:cxnChg chg="del">
          <ac:chgData name="William Andrew Bulaquena" userId="7589f1e9-3d8e-44b6-a932-9f064c4bad2e" providerId="ADAL" clId="{0AEAC2DF-13B1-4750-B9AA-5197DFADC023}" dt="2022-05-15T07:59:46.298" v="23673" actId="478"/>
          <ac:cxnSpMkLst>
            <pc:docMk/>
            <pc:sldMk cId="2554882212" sldId="443"/>
            <ac:cxnSpMk id="50" creationId="{0FD15022-94D9-9EF9-42F8-3F28D0DCD13A}"/>
          </ac:cxnSpMkLst>
        </pc:cxnChg>
        <pc:cxnChg chg="add del mod">
          <ac:chgData name="William Andrew Bulaquena" userId="7589f1e9-3d8e-44b6-a932-9f064c4bad2e" providerId="ADAL" clId="{0AEAC2DF-13B1-4750-B9AA-5197DFADC023}" dt="2022-05-15T08:07:06.554" v="23738" actId="478"/>
          <ac:cxnSpMkLst>
            <pc:docMk/>
            <pc:sldMk cId="2554882212" sldId="443"/>
            <ac:cxnSpMk id="51" creationId="{1C69B486-C1EF-070B-A253-1DB597FB740C}"/>
          </ac:cxnSpMkLst>
        </pc:cxnChg>
        <pc:cxnChg chg="del">
          <ac:chgData name="William Andrew Bulaquena" userId="7589f1e9-3d8e-44b6-a932-9f064c4bad2e" providerId="ADAL" clId="{0AEAC2DF-13B1-4750-B9AA-5197DFADC023}" dt="2022-05-15T07:59:45.758" v="23672" actId="478"/>
          <ac:cxnSpMkLst>
            <pc:docMk/>
            <pc:sldMk cId="2554882212" sldId="443"/>
            <ac:cxnSpMk id="52" creationId="{DB953163-3071-0341-1D0B-F0981BEB0044}"/>
          </ac:cxnSpMkLst>
        </pc:cxnChg>
        <pc:cxnChg chg="del">
          <ac:chgData name="William Andrew Bulaquena" userId="7589f1e9-3d8e-44b6-a932-9f064c4bad2e" providerId="ADAL" clId="{0AEAC2DF-13B1-4750-B9AA-5197DFADC023}" dt="2022-05-15T07:59:41.910" v="23668" actId="478"/>
          <ac:cxnSpMkLst>
            <pc:docMk/>
            <pc:sldMk cId="2554882212" sldId="443"/>
            <ac:cxnSpMk id="54" creationId="{4B1FF8E6-565B-4909-ACE1-DF4D5E08DBAA}"/>
          </ac:cxnSpMkLst>
        </pc:cxnChg>
        <pc:cxnChg chg="add del mod">
          <ac:chgData name="William Andrew Bulaquena" userId="7589f1e9-3d8e-44b6-a932-9f064c4bad2e" providerId="ADAL" clId="{0AEAC2DF-13B1-4750-B9AA-5197DFADC023}" dt="2022-05-15T08:07:02.751" v="23737" actId="478"/>
          <ac:cxnSpMkLst>
            <pc:docMk/>
            <pc:sldMk cId="2554882212" sldId="443"/>
            <ac:cxnSpMk id="55" creationId="{3D108EFF-F488-669B-42EC-949C36EC5BB9}"/>
          </ac:cxnSpMkLst>
        </pc:cxnChg>
        <pc:cxnChg chg="del">
          <ac:chgData name="William Andrew Bulaquena" userId="7589f1e9-3d8e-44b6-a932-9f064c4bad2e" providerId="ADAL" clId="{0AEAC2DF-13B1-4750-B9AA-5197DFADC023}" dt="2022-05-15T07:59:27.409" v="23662" actId="478"/>
          <ac:cxnSpMkLst>
            <pc:docMk/>
            <pc:sldMk cId="2554882212" sldId="443"/>
            <ac:cxnSpMk id="62" creationId="{2D36E292-1195-1E7E-4F4C-8D7B67817BFE}"/>
          </ac:cxnSpMkLst>
        </pc:cxnChg>
      </pc:sldChg>
      <pc:sldChg chg="addSp delSp modSp add mod">
        <pc:chgData name="William Andrew Bulaquena" userId="7589f1e9-3d8e-44b6-a932-9f064c4bad2e" providerId="ADAL" clId="{0AEAC2DF-13B1-4750-B9AA-5197DFADC023}" dt="2022-05-29T15:36:03.185" v="33197"/>
        <pc:sldMkLst>
          <pc:docMk/>
          <pc:sldMk cId="4023863780" sldId="444"/>
        </pc:sldMkLst>
        <pc:spChg chg="mod">
          <ac:chgData name="William Andrew Bulaquena" userId="7589f1e9-3d8e-44b6-a932-9f064c4bad2e" providerId="ADAL" clId="{0AEAC2DF-13B1-4750-B9AA-5197DFADC023}" dt="2022-05-15T08:23:57.994" v="24121" actId="113"/>
          <ac:spMkLst>
            <pc:docMk/>
            <pc:sldMk cId="4023863780" sldId="444"/>
            <ac:spMk id="5" creationId="{9642549F-4D35-F4DA-5486-06FF2CDD1BEE}"/>
          </ac:spMkLst>
        </pc:spChg>
        <pc:spChg chg="mod">
          <ac:chgData name="William Andrew Bulaquena" userId="7589f1e9-3d8e-44b6-a932-9f064c4bad2e" providerId="ADAL" clId="{0AEAC2DF-13B1-4750-B9AA-5197DFADC023}" dt="2022-05-29T15:36:03.185" v="33197"/>
          <ac:spMkLst>
            <pc:docMk/>
            <pc:sldMk cId="4023863780" sldId="444"/>
            <ac:spMk id="10" creationId="{B4AFB91F-0C08-4903-B64A-7EA51E67D603}"/>
          </ac:spMkLst>
        </pc:spChg>
        <pc:spChg chg="del">
          <ac:chgData name="William Andrew Bulaquena" userId="7589f1e9-3d8e-44b6-a932-9f064c4bad2e" providerId="ADAL" clId="{0AEAC2DF-13B1-4750-B9AA-5197DFADC023}" dt="2022-05-15T08:12:16.788" v="23839" actId="478"/>
          <ac:spMkLst>
            <pc:docMk/>
            <pc:sldMk cId="4023863780" sldId="444"/>
            <ac:spMk id="34" creationId="{4582D105-5F75-6F58-1B3B-AC7EF81BB461}"/>
          </ac:spMkLst>
        </pc:spChg>
        <pc:spChg chg="del">
          <ac:chgData name="William Andrew Bulaquena" userId="7589f1e9-3d8e-44b6-a932-9f064c4bad2e" providerId="ADAL" clId="{0AEAC2DF-13B1-4750-B9AA-5197DFADC023}" dt="2022-05-15T08:12:13.470" v="23836" actId="478"/>
          <ac:spMkLst>
            <pc:docMk/>
            <pc:sldMk cId="4023863780" sldId="444"/>
            <ac:spMk id="36" creationId="{57915F76-55AC-124A-19CF-B8B655C38336}"/>
          </ac:spMkLst>
        </pc:spChg>
        <pc:spChg chg="del">
          <ac:chgData name="William Andrew Bulaquena" userId="7589f1e9-3d8e-44b6-a932-9f064c4bad2e" providerId="ADAL" clId="{0AEAC2DF-13B1-4750-B9AA-5197DFADC023}" dt="2022-05-15T08:12:12.263" v="23835" actId="478"/>
          <ac:spMkLst>
            <pc:docMk/>
            <pc:sldMk cId="4023863780" sldId="444"/>
            <ac:spMk id="37" creationId="{F3AC81AD-51FD-DA1F-0963-CD7C8A06889C}"/>
          </ac:spMkLst>
        </pc:spChg>
        <pc:grpChg chg="del">
          <ac:chgData name="William Andrew Bulaquena" userId="7589f1e9-3d8e-44b6-a932-9f064c4bad2e" providerId="ADAL" clId="{0AEAC2DF-13B1-4750-B9AA-5197DFADC023}" dt="2022-05-15T08:12:09.293" v="23834" actId="478"/>
          <ac:grpSpMkLst>
            <pc:docMk/>
            <pc:sldMk cId="4023863780" sldId="444"/>
            <ac:grpSpMk id="59" creationId="{CCC78A20-290B-07FB-4E91-DCE38FD54FC9}"/>
          </ac:grpSpMkLst>
        </pc:grpChg>
        <pc:grpChg chg="del">
          <ac:chgData name="William Andrew Bulaquena" userId="7589f1e9-3d8e-44b6-a932-9f064c4bad2e" providerId="ADAL" clId="{0AEAC2DF-13B1-4750-B9AA-5197DFADC023}" dt="2022-05-15T08:12:17.418" v="23840" actId="478"/>
          <ac:grpSpMkLst>
            <pc:docMk/>
            <pc:sldMk cId="4023863780" sldId="444"/>
            <ac:grpSpMk id="67" creationId="{C1CBDFB7-02DA-DD83-92A0-4C01A4D74618}"/>
          </ac:grpSpMkLst>
        </pc:grpChg>
        <pc:grpChg chg="del">
          <ac:chgData name="William Andrew Bulaquena" userId="7589f1e9-3d8e-44b6-a932-9f064c4bad2e" providerId="ADAL" clId="{0AEAC2DF-13B1-4750-B9AA-5197DFADC023}" dt="2022-05-15T08:12:15.832" v="23838" actId="478"/>
          <ac:grpSpMkLst>
            <pc:docMk/>
            <pc:sldMk cId="4023863780" sldId="444"/>
            <ac:grpSpMk id="68" creationId="{44A2FF22-B2BB-7292-648C-A02595399DC4}"/>
          </ac:grpSpMkLst>
        </pc:grpChg>
        <pc:grpChg chg="del">
          <ac:chgData name="William Andrew Bulaquena" userId="7589f1e9-3d8e-44b6-a932-9f064c4bad2e" providerId="ADAL" clId="{0AEAC2DF-13B1-4750-B9AA-5197DFADC023}" dt="2022-05-15T08:12:15.247" v="23837" actId="478"/>
          <ac:grpSpMkLst>
            <pc:docMk/>
            <pc:sldMk cId="4023863780" sldId="444"/>
            <ac:grpSpMk id="71" creationId="{55E84454-79C8-6B79-1760-7CCC4D1D62C9}"/>
          </ac:grpSpMkLst>
        </pc:grpChg>
        <pc:picChg chg="del">
          <ac:chgData name="William Andrew Bulaquena" userId="7589f1e9-3d8e-44b6-a932-9f064c4bad2e" providerId="ADAL" clId="{0AEAC2DF-13B1-4750-B9AA-5197DFADC023}" dt="2022-05-15T08:12:06.535" v="23833" actId="478"/>
          <ac:picMkLst>
            <pc:docMk/>
            <pc:sldMk cId="4023863780" sldId="444"/>
            <ac:picMk id="3" creationId="{047A2678-4C17-7A66-E100-48918B02EE39}"/>
          </ac:picMkLst>
        </pc:picChg>
        <pc:picChg chg="add mod ord">
          <ac:chgData name="William Andrew Bulaquena" userId="7589f1e9-3d8e-44b6-a932-9f064c4bad2e" providerId="ADAL" clId="{0AEAC2DF-13B1-4750-B9AA-5197DFADC023}" dt="2022-05-15T08:13:06.784" v="23857" actId="1037"/>
          <ac:picMkLst>
            <pc:docMk/>
            <pc:sldMk cId="4023863780" sldId="444"/>
            <ac:picMk id="4" creationId="{A639D6EF-3B87-EF0A-BB36-2C01FBADE000}"/>
          </ac:picMkLst>
        </pc:picChg>
        <pc:picChg chg="add del mod">
          <ac:chgData name="William Andrew Bulaquena" userId="7589f1e9-3d8e-44b6-a932-9f064c4bad2e" providerId="ADAL" clId="{0AEAC2DF-13B1-4750-B9AA-5197DFADC023}" dt="2022-05-15T08:24:54.321" v="24130" actId="478"/>
          <ac:picMkLst>
            <pc:docMk/>
            <pc:sldMk cId="4023863780" sldId="444"/>
            <ac:picMk id="7" creationId="{E4F97ABB-E155-9592-CCF1-8A75B0E295B0}"/>
          </ac:picMkLst>
        </pc:picChg>
        <pc:picChg chg="add del mod">
          <ac:chgData name="William Andrew Bulaquena" userId="7589f1e9-3d8e-44b6-a932-9f064c4bad2e" providerId="ADAL" clId="{0AEAC2DF-13B1-4750-B9AA-5197DFADC023}" dt="2022-05-15T08:24:54.782" v="24131" actId="478"/>
          <ac:picMkLst>
            <pc:docMk/>
            <pc:sldMk cId="4023863780" sldId="444"/>
            <ac:picMk id="9" creationId="{603B48D6-EDCD-1781-AE9B-E9CF0B5F71EA}"/>
          </ac:picMkLst>
        </pc:picChg>
      </pc:sldChg>
      <pc:sldChg chg="addSp delSp modSp add mod">
        <pc:chgData name="William Andrew Bulaquena" userId="7589f1e9-3d8e-44b6-a932-9f064c4bad2e" providerId="ADAL" clId="{0AEAC2DF-13B1-4750-B9AA-5197DFADC023}" dt="2022-05-15T08:23:51.187" v="24120" actId="20577"/>
        <pc:sldMkLst>
          <pc:docMk/>
          <pc:sldMk cId="1883554968" sldId="445"/>
        </pc:sldMkLst>
        <pc:spChg chg="mod">
          <ac:chgData name="William Andrew Bulaquena" userId="7589f1e9-3d8e-44b6-a932-9f064c4bad2e" providerId="ADAL" clId="{0AEAC2DF-13B1-4750-B9AA-5197DFADC023}" dt="2022-05-15T08:23:51.187" v="24120" actId="20577"/>
          <ac:spMkLst>
            <pc:docMk/>
            <pc:sldMk cId="1883554968" sldId="445"/>
            <ac:spMk id="5" creationId="{9642549F-4D35-F4DA-5486-06FF2CDD1BEE}"/>
          </ac:spMkLst>
        </pc:spChg>
        <pc:spChg chg="add del mod">
          <ac:chgData name="William Andrew Bulaquena" userId="7589f1e9-3d8e-44b6-a932-9f064c4bad2e" providerId="ADAL" clId="{0AEAC2DF-13B1-4750-B9AA-5197DFADC023}" dt="2022-05-15T08:20:43.515" v="24068"/>
          <ac:spMkLst>
            <pc:docMk/>
            <pc:sldMk cId="1883554968" sldId="445"/>
            <ac:spMk id="9" creationId="{815B5826-D275-4E0F-31C0-F8FC9D627F35}"/>
          </ac:spMkLst>
        </pc:spChg>
        <pc:spChg chg="mod">
          <ac:chgData name="William Andrew Bulaquena" userId="7589f1e9-3d8e-44b6-a932-9f064c4bad2e" providerId="ADAL" clId="{0AEAC2DF-13B1-4750-B9AA-5197DFADC023}" dt="2022-05-15T08:16:59.367" v="24050" actId="20577"/>
          <ac:spMkLst>
            <pc:docMk/>
            <pc:sldMk cId="1883554968" sldId="445"/>
            <ac:spMk id="10" creationId="{B4AFB91F-0C08-4903-B64A-7EA51E67D603}"/>
          </ac:spMkLst>
        </pc:spChg>
        <pc:spChg chg="mod">
          <ac:chgData name="William Andrew Bulaquena" userId="7589f1e9-3d8e-44b6-a932-9f064c4bad2e" providerId="ADAL" clId="{0AEAC2DF-13B1-4750-B9AA-5197DFADC023}" dt="2022-05-15T08:20:49.490" v="24069"/>
          <ac:spMkLst>
            <pc:docMk/>
            <pc:sldMk cId="1883554968" sldId="445"/>
            <ac:spMk id="12" creationId="{9D3AB126-4C3F-EED4-29BD-17C41F6A4838}"/>
          </ac:spMkLst>
        </pc:spChg>
        <pc:spChg chg="mod">
          <ac:chgData name="William Andrew Bulaquena" userId="7589f1e9-3d8e-44b6-a932-9f064c4bad2e" providerId="ADAL" clId="{0AEAC2DF-13B1-4750-B9AA-5197DFADC023}" dt="2022-05-15T08:20:59.590" v="24071" actId="20577"/>
          <ac:spMkLst>
            <pc:docMk/>
            <pc:sldMk cId="1883554968" sldId="445"/>
            <ac:spMk id="13" creationId="{857191D2-1766-A4BF-4BF1-C7B4AD920F75}"/>
          </ac:spMkLst>
        </pc:spChg>
        <pc:grpChg chg="add mod">
          <ac:chgData name="William Andrew Bulaquena" userId="7589f1e9-3d8e-44b6-a932-9f064c4bad2e" providerId="ADAL" clId="{0AEAC2DF-13B1-4750-B9AA-5197DFADC023}" dt="2022-05-15T08:20:51.280" v="24070" actId="1076"/>
          <ac:grpSpMkLst>
            <pc:docMk/>
            <pc:sldMk cId="1883554968" sldId="445"/>
            <ac:grpSpMk id="11" creationId="{56A49AE2-BDDC-18E8-22D5-2E3D51DD118D}"/>
          </ac:grpSpMkLst>
        </pc:grpChg>
        <pc:picChg chg="add mod">
          <ac:chgData name="William Andrew Bulaquena" userId="7589f1e9-3d8e-44b6-a932-9f064c4bad2e" providerId="ADAL" clId="{0AEAC2DF-13B1-4750-B9AA-5197DFADC023}" dt="2022-05-15T08:20:29.951" v="24065" actId="1076"/>
          <ac:picMkLst>
            <pc:docMk/>
            <pc:sldMk cId="1883554968" sldId="445"/>
            <ac:picMk id="3" creationId="{FBAF0CED-810A-53E5-4726-37F668648E4D}"/>
          </ac:picMkLst>
        </pc:picChg>
        <pc:picChg chg="del">
          <ac:chgData name="William Andrew Bulaquena" userId="7589f1e9-3d8e-44b6-a932-9f064c4bad2e" providerId="ADAL" clId="{0AEAC2DF-13B1-4750-B9AA-5197DFADC023}" dt="2022-05-15T08:17:19.648" v="24051" actId="478"/>
          <ac:picMkLst>
            <pc:docMk/>
            <pc:sldMk cId="1883554968" sldId="445"/>
            <ac:picMk id="4" creationId="{A639D6EF-3B87-EF0A-BB36-2C01FBADE000}"/>
          </ac:picMkLst>
        </pc:picChg>
        <pc:picChg chg="add mod">
          <ac:chgData name="William Andrew Bulaquena" userId="7589f1e9-3d8e-44b6-a932-9f064c4bad2e" providerId="ADAL" clId="{0AEAC2DF-13B1-4750-B9AA-5197DFADC023}" dt="2022-05-15T08:21:20.943" v="24072"/>
          <ac:picMkLst>
            <pc:docMk/>
            <pc:sldMk cId="1883554968" sldId="445"/>
            <ac:picMk id="8" creationId="{32E5C9DA-692F-0B03-CC22-EF4B4283118D}"/>
          </ac:picMkLst>
        </pc:picChg>
      </pc:sldChg>
      <pc:sldChg chg="addSp delSp modSp add mod">
        <pc:chgData name="William Andrew Bulaquena" userId="7589f1e9-3d8e-44b6-a932-9f064c4bad2e" providerId="ADAL" clId="{0AEAC2DF-13B1-4750-B9AA-5197DFADC023}" dt="2022-05-15T08:45:35.314" v="24689" actId="20577"/>
        <pc:sldMkLst>
          <pc:docMk/>
          <pc:sldMk cId="1857268117" sldId="446"/>
        </pc:sldMkLst>
        <pc:spChg chg="mod">
          <ac:chgData name="William Andrew Bulaquena" userId="7589f1e9-3d8e-44b6-a932-9f064c4bad2e" providerId="ADAL" clId="{0AEAC2DF-13B1-4750-B9AA-5197DFADC023}" dt="2022-05-15T08:45:18.327" v="24677" actId="20577"/>
          <ac:spMkLst>
            <pc:docMk/>
            <pc:sldMk cId="1857268117" sldId="446"/>
            <ac:spMk id="5" creationId="{9642549F-4D35-F4DA-5486-06FF2CDD1BEE}"/>
          </ac:spMkLst>
        </pc:spChg>
        <pc:spChg chg="mod">
          <ac:chgData name="William Andrew Bulaquena" userId="7589f1e9-3d8e-44b6-a932-9f064c4bad2e" providerId="ADAL" clId="{0AEAC2DF-13B1-4750-B9AA-5197DFADC023}" dt="2022-05-15T08:26:06.795" v="24167" actId="20577"/>
          <ac:spMkLst>
            <pc:docMk/>
            <pc:sldMk cId="1857268117" sldId="446"/>
            <ac:spMk id="10" creationId="{B4AFB91F-0C08-4903-B64A-7EA51E67D603}"/>
          </ac:spMkLst>
        </pc:spChg>
        <pc:spChg chg="add mod">
          <ac:chgData name="William Andrew Bulaquena" userId="7589f1e9-3d8e-44b6-a932-9f064c4bad2e" providerId="ADAL" clId="{0AEAC2DF-13B1-4750-B9AA-5197DFADC023}" dt="2022-05-15T08:45:35.314" v="24689" actId="20577"/>
          <ac:spMkLst>
            <pc:docMk/>
            <pc:sldMk cId="1857268117" sldId="446"/>
            <ac:spMk id="14" creationId="{9B91F112-0112-F7D5-F7A4-7C0E5B7FB709}"/>
          </ac:spMkLst>
        </pc:spChg>
        <pc:grpChg chg="del">
          <ac:chgData name="William Andrew Bulaquena" userId="7589f1e9-3d8e-44b6-a932-9f064c4bad2e" providerId="ADAL" clId="{0AEAC2DF-13B1-4750-B9AA-5197DFADC023}" dt="2022-05-15T08:26:18.956" v="24170" actId="478"/>
          <ac:grpSpMkLst>
            <pc:docMk/>
            <pc:sldMk cId="1857268117" sldId="446"/>
            <ac:grpSpMk id="11" creationId="{56A49AE2-BDDC-18E8-22D5-2E3D51DD118D}"/>
          </ac:grpSpMkLst>
        </pc:grpChg>
        <pc:picChg chg="del">
          <ac:chgData name="William Andrew Bulaquena" userId="7589f1e9-3d8e-44b6-a932-9f064c4bad2e" providerId="ADAL" clId="{0AEAC2DF-13B1-4750-B9AA-5197DFADC023}" dt="2022-05-15T08:26:17.196" v="24168" actId="478"/>
          <ac:picMkLst>
            <pc:docMk/>
            <pc:sldMk cId="1857268117" sldId="446"/>
            <ac:picMk id="3" creationId="{FBAF0CED-810A-53E5-4726-37F668648E4D}"/>
          </ac:picMkLst>
        </pc:picChg>
        <pc:picChg chg="add del mod">
          <ac:chgData name="William Andrew Bulaquena" userId="7589f1e9-3d8e-44b6-a932-9f064c4bad2e" providerId="ADAL" clId="{0AEAC2DF-13B1-4750-B9AA-5197DFADC023}" dt="2022-05-15T08:26:44.369" v="24173" actId="478"/>
          <ac:picMkLst>
            <pc:docMk/>
            <pc:sldMk cId="1857268117" sldId="446"/>
            <ac:picMk id="4" creationId="{F8898450-F9F2-C777-AA43-108AC48DADD5}"/>
          </ac:picMkLst>
        </pc:picChg>
        <pc:picChg chg="del">
          <ac:chgData name="William Andrew Bulaquena" userId="7589f1e9-3d8e-44b6-a932-9f064c4bad2e" providerId="ADAL" clId="{0AEAC2DF-13B1-4750-B9AA-5197DFADC023}" dt="2022-05-15T08:26:17.842" v="24169" actId="478"/>
          <ac:picMkLst>
            <pc:docMk/>
            <pc:sldMk cId="1857268117" sldId="446"/>
            <ac:picMk id="8" creationId="{32E5C9DA-692F-0B03-CC22-EF4B4283118D}"/>
          </ac:picMkLst>
        </pc:picChg>
      </pc:sldChg>
      <pc:sldChg chg="addSp delSp modSp add mod">
        <pc:chgData name="William Andrew Bulaquena" userId="7589f1e9-3d8e-44b6-a932-9f064c4bad2e" providerId="ADAL" clId="{0AEAC2DF-13B1-4750-B9AA-5197DFADC023}" dt="2022-05-15T08:42:52.373" v="24521" actId="14100"/>
        <pc:sldMkLst>
          <pc:docMk/>
          <pc:sldMk cId="2228062946" sldId="447"/>
        </pc:sldMkLst>
        <pc:spChg chg="del">
          <ac:chgData name="William Andrew Bulaquena" userId="7589f1e9-3d8e-44b6-a932-9f064c4bad2e" providerId="ADAL" clId="{0AEAC2DF-13B1-4750-B9AA-5197DFADC023}" dt="2022-05-15T08:41:45.967" v="24510" actId="478"/>
          <ac:spMkLst>
            <pc:docMk/>
            <pc:sldMk cId="2228062946" sldId="447"/>
            <ac:spMk id="5" creationId="{9642549F-4D35-F4DA-5486-06FF2CDD1BEE}"/>
          </ac:spMkLst>
        </pc:spChg>
        <pc:spChg chg="mod">
          <ac:chgData name="William Andrew Bulaquena" userId="7589f1e9-3d8e-44b6-a932-9f064c4bad2e" providerId="ADAL" clId="{0AEAC2DF-13B1-4750-B9AA-5197DFADC023}" dt="2022-05-15T08:41:36.970" v="24509" actId="20577"/>
          <ac:spMkLst>
            <pc:docMk/>
            <pc:sldMk cId="2228062946" sldId="447"/>
            <ac:spMk id="10" creationId="{B4AFB91F-0C08-4903-B64A-7EA51E67D603}"/>
          </ac:spMkLst>
        </pc:spChg>
        <pc:picChg chg="add del mod">
          <ac:chgData name="William Andrew Bulaquena" userId="7589f1e9-3d8e-44b6-a932-9f064c4bad2e" providerId="ADAL" clId="{0AEAC2DF-13B1-4750-B9AA-5197DFADC023}" dt="2022-05-15T08:42:33.558" v="24517" actId="478"/>
          <ac:picMkLst>
            <pc:docMk/>
            <pc:sldMk cId="2228062946" sldId="447"/>
            <ac:picMk id="3" creationId="{180ACA43-89A8-DDBE-A4A1-F4F4B949C182}"/>
          </ac:picMkLst>
        </pc:picChg>
        <pc:picChg chg="del">
          <ac:chgData name="William Andrew Bulaquena" userId="7589f1e9-3d8e-44b6-a932-9f064c4bad2e" providerId="ADAL" clId="{0AEAC2DF-13B1-4750-B9AA-5197DFADC023}" dt="2022-05-15T08:41:21.936" v="24453" actId="478"/>
          <ac:picMkLst>
            <pc:docMk/>
            <pc:sldMk cId="2228062946" sldId="447"/>
            <ac:picMk id="4" creationId="{A639D6EF-3B87-EF0A-BB36-2C01FBADE000}"/>
          </ac:picMkLst>
        </pc:picChg>
        <pc:picChg chg="add mod">
          <ac:chgData name="William Andrew Bulaquena" userId="7589f1e9-3d8e-44b6-a932-9f064c4bad2e" providerId="ADAL" clId="{0AEAC2DF-13B1-4750-B9AA-5197DFADC023}" dt="2022-05-15T08:42:52.373" v="24521" actId="14100"/>
          <ac:picMkLst>
            <pc:docMk/>
            <pc:sldMk cId="2228062946" sldId="447"/>
            <ac:picMk id="7" creationId="{7E5108D9-B9D2-E9F2-1730-B794CE2321CE}"/>
          </ac:picMkLst>
        </pc:picChg>
      </pc:sldChg>
      <pc:sldChg chg="add del">
        <pc:chgData name="William Andrew Bulaquena" userId="7589f1e9-3d8e-44b6-a932-9f064c4bad2e" providerId="ADAL" clId="{0AEAC2DF-13B1-4750-B9AA-5197DFADC023}" dt="2022-05-15T08:57:42.886" v="24964" actId="47"/>
        <pc:sldMkLst>
          <pc:docMk/>
          <pc:sldMk cId="1645246055" sldId="448"/>
        </pc:sldMkLst>
      </pc:sldChg>
      <pc:sldChg chg="addSp delSp modSp add mod">
        <pc:chgData name="William Andrew Bulaquena" userId="7589f1e9-3d8e-44b6-a932-9f064c4bad2e" providerId="ADAL" clId="{0AEAC2DF-13B1-4750-B9AA-5197DFADC023}" dt="2022-05-15T08:55:22.082" v="24927" actId="20577"/>
        <pc:sldMkLst>
          <pc:docMk/>
          <pc:sldMk cId="83920369" sldId="449"/>
        </pc:sldMkLst>
        <pc:spChg chg="mod">
          <ac:chgData name="William Andrew Bulaquena" userId="7589f1e9-3d8e-44b6-a932-9f064c4bad2e" providerId="ADAL" clId="{0AEAC2DF-13B1-4750-B9AA-5197DFADC023}" dt="2022-05-15T08:55:22.082" v="24927" actId="20577"/>
          <ac:spMkLst>
            <pc:docMk/>
            <pc:sldMk cId="83920369" sldId="449"/>
            <ac:spMk id="5" creationId="{9642549F-4D35-F4DA-5486-06FF2CDD1BEE}"/>
          </ac:spMkLst>
        </pc:spChg>
        <pc:spChg chg="mod">
          <ac:chgData name="William Andrew Bulaquena" userId="7589f1e9-3d8e-44b6-a932-9f064c4bad2e" providerId="ADAL" clId="{0AEAC2DF-13B1-4750-B9AA-5197DFADC023}" dt="2022-05-15T08:49:12.013" v="24739" actId="20577"/>
          <ac:spMkLst>
            <pc:docMk/>
            <pc:sldMk cId="83920369" sldId="449"/>
            <ac:spMk id="10" creationId="{B4AFB91F-0C08-4903-B64A-7EA51E67D603}"/>
          </ac:spMkLst>
        </pc:spChg>
        <pc:spChg chg="del">
          <ac:chgData name="William Andrew Bulaquena" userId="7589f1e9-3d8e-44b6-a932-9f064c4bad2e" providerId="ADAL" clId="{0AEAC2DF-13B1-4750-B9AA-5197DFADC023}" dt="2022-05-15T08:49:20.134" v="24746" actId="478"/>
          <ac:spMkLst>
            <pc:docMk/>
            <pc:sldMk cId="83920369" sldId="449"/>
            <ac:spMk id="34" creationId="{4582D105-5F75-6F58-1B3B-AC7EF81BB461}"/>
          </ac:spMkLst>
        </pc:spChg>
        <pc:spChg chg="del mod">
          <ac:chgData name="William Andrew Bulaquena" userId="7589f1e9-3d8e-44b6-a932-9f064c4bad2e" providerId="ADAL" clId="{0AEAC2DF-13B1-4750-B9AA-5197DFADC023}" dt="2022-05-15T08:49:15.634" v="24742" actId="478"/>
          <ac:spMkLst>
            <pc:docMk/>
            <pc:sldMk cId="83920369" sldId="449"/>
            <ac:spMk id="36" creationId="{57915F76-55AC-124A-19CF-B8B655C38336}"/>
          </ac:spMkLst>
        </pc:spChg>
        <pc:spChg chg="del">
          <ac:chgData name="William Andrew Bulaquena" userId="7589f1e9-3d8e-44b6-a932-9f064c4bad2e" providerId="ADAL" clId="{0AEAC2DF-13B1-4750-B9AA-5197DFADC023}" dt="2022-05-15T08:49:17.310" v="24743" actId="478"/>
          <ac:spMkLst>
            <pc:docMk/>
            <pc:sldMk cId="83920369" sldId="449"/>
            <ac:spMk id="37" creationId="{F3AC81AD-51FD-DA1F-0963-CD7C8A06889C}"/>
          </ac:spMkLst>
        </pc:spChg>
        <pc:grpChg chg="del">
          <ac:chgData name="William Andrew Bulaquena" userId="7589f1e9-3d8e-44b6-a932-9f064c4bad2e" providerId="ADAL" clId="{0AEAC2DF-13B1-4750-B9AA-5197DFADC023}" dt="2022-05-15T08:49:21.989" v="24748" actId="478"/>
          <ac:grpSpMkLst>
            <pc:docMk/>
            <pc:sldMk cId="83920369" sldId="449"/>
            <ac:grpSpMk id="59" creationId="{CCC78A20-290B-07FB-4E91-DCE38FD54FC9}"/>
          </ac:grpSpMkLst>
        </pc:grpChg>
        <pc:grpChg chg="del">
          <ac:chgData name="William Andrew Bulaquena" userId="7589f1e9-3d8e-44b6-a932-9f064c4bad2e" providerId="ADAL" clId="{0AEAC2DF-13B1-4750-B9AA-5197DFADC023}" dt="2022-05-15T08:49:20.821" v="24747" actId="478"/>
          <ac:grpSpMkLst>
            <pc:docMk/>
            <pc:sldMk cId="83920369" sldId="449"/>
            <ac:grpSpMk id="67" creationId="{C1CBDFB7-02DA-DD83-92A0-4C01A4D74618}"/>
          </ac:grpSpMkLst>
        </pc:grpChg>
        <pc:grpChg chg="del">
          <ac:chgData name="William Andrew Bulaquena" userId="7589f1e9-3d8e-44b6-a932-9f064c4bad2e" providerId="ADAL" clId="{0AEAC2DF-13B1-4750-B9AA-5197DFADC023}" dt="2022-05-15T08:49:18.976" v="24745" actId="478"/>
          <ac:grpSpMkLst>
            <pc:docMk/>
            <pc:sldMk cId="83920369" sldId="449"/>
            <ac:grpSpMk id="68" creationId="{44A2FF22-B2BB-7292-648C-A02595399DC4}"/>
          </ac:grpSpMkLst>
        </pc:grpChg>
        <pc:grpChg chg="del">
          <ac:chgData name="William Andrew Bulaquena" userId="7589f1e9-3d8e-44b6-a932-9f064c4bad2e" providerId="ADAL" clId="{0AEAC2DF-13B1-4750-B9AA-5197DFADC023}" dt="2022-05-15T08:49:18.087" v="24744" actId="478"/>
          <ac:grpSpMkLst>
            <pc:docMk/>
            <pc:sldMk cId="83920369" sldId="449"/>
            <ac:grpSpMk id="71" creationId="{55E84454-79C8-6B79-1760-7CCC4D1D62C9}"/>
          </ac:grpSpMkLst>
        </pc:grpChg>
        <pc:picChg chg="del">
          <ac:chgData name="William Andrew Bulaquena" userId="7589f1e9-3d8e-44b6-a932-9f064c4bad2e" providerId="ADAL" clId="{0AEAC2DF-13B1-4750-B9AA-5197DFADC023}" dt="2022-05-15T08:49:13.485" v="24740" actId="478"/>
          <ac:picMkLst>
            <pc:docMk/>
            <pc:sldMk cId="83920369" sldId="449"/>
            <ac:picMk id="3" creationId="{047A2678-4C17-7A66-E100-48918B02EE39}"/>
          </ac:picMkLst>
        </pc:picChg>
        <pc:picChg chg="add del mod">
          <ac:chgData name="William Andrew Bulaquena" userId="7589f1e9-3d8e-44b6-a932-9f064c4bad2e" providerId="ADAL" clId="{0AEAC2DF-13B1-4750-B9AA-5197DFADC023}" dt="2022-05-15T08:50:11.801" v="24751" actId="478"/>
          <ac:picMkLst>
            <pc:docMk/>
            <pc:sldMk cId="83920369" sldId="449"/>
            <ac:picMk id="4" creationId="{E5BBBE90-9A72-7E62-11BC-8BA5F75EAB1B}"/>
          </ac:picMkLst>
        </pc:picChg>
        <pc:picChg chg="add mod">
          <ac:chgData name="William Andrew Bulaquena" userId="7589f1e9-3d8e-44b6-a932-9f064c4bad2e" providerId="ADAL" clId="{0AEAC2DF-13B1-4750-B9AA-5197DFADC023}" dt="2022-05-15T08:50:23.897" v="24754" actId="1076"/>
          <ac:picMkLst>
            <pc:docMk/>
            <pc:sldMk cId="83920369" sldId="449"/>
            <ac:picMk id="7" creationId="{F9607747-3514-592F-6937-10C8E4769F08}"/>
          </ac:picMkLst>
        </pc:picChg>
        <pc:picChg chg="add del mod">
          <ac:chgData name="William Andrew Bulaquena" userId="7589f1e9-3d8e-44b6-a932-9f064c4bad2e" providerId="ADAL" clId="{0AEAC2DF-13B1-4750-B9AA-5197DFADC023}" dt="2022-05-15T08:52:35.579" v="24834" actId="478"/>
          <ac:picMkLst>
            <pc:docMk/>
            <pc:sldMk cId="83920369" sldId="449"/>
            <ac:picMk id="9" creationId="{6B17EF9F-E9DA-3EDF-05AF-ABF161FE3320}"/>
          </ac:picMkLst>
        </pc:picChg>
      </pc:sldChg>
      <pc:sldChg chg="add del">
        <pc:chgData name="William Andrew Bulaquena" userId="7589f1e9-3d8e-44b6-a932-9f064c4bad2e" providerId="ADAL" clId="{0AEAC2DF-13B1-4750-B9AA-5197DFADC023}" dt="2022-05-15T08:51:44.529" v="24825" actId="47"/>
        <pc:sldMkLst>
          <pc:docMk/>
          <pc:sldMk cId="2992227917" sldId="450"/>
        </pc:sldMkLst>
      </pc:sldChg>
      <pc:sldChg chg="addSp delSp modSp add mod">
        <pc:chgData name="William Andrew Bulaquena" userId="7589f1e9-3d8e-44b6-a932-9f064c4bad2e" providerId="ADAL" clId="{0AEAC2DF-13B1-4750-B9AA-5197DFADC023}" dt="2022-05-15T08:56:30.505" v="24962" actId="1036"/>
        <pc:sldMkLst>
          <pc:docMk/>
          <pc:sldMk cId="623765564" sldId="451"/>
        </pc:sldMkLst>
        <pc:spChg chg="mod">
          <ac:chgData name="William Andrew Bulaquena" userId="7589f1e9-3d8e-44b6-a932-9f064c4bad2e" providerId="ADAL" clId="{0AEAC2DF-13B1-4750-B9AA-5197DFADC023}" dt="2022-05-15T08:55:28.691" v="24928"/>
          <ac:spMkLst>
            <pc:docMk/>
            <pc:sldMk cId="623765564" sldId="451"/>
            <ac:spMk id="5" creationId="{9642549F-4D35-F4DA-5486-06FF2CDD1BEE}"/>
          </ac:spMkLst>
        </pc:spChg>
        <pc:picChg chg="add mod">
          <ac:chgData name="William Andrew Bulaquena" userId="7589f1e9-3d8e-44b6-a932-9f064c4bad2e" providerId="ADAL" clId="{0AEAC2DF-13B1-4750-B9AA-5197DFADC023}" dt="2022-05-15T08:52:02.884" v="24829" actId="1076"/>
          <ac:picMkLst>
            <pc:docMk/>
            <pc:sldMk cId="623765564" sldId="451"/>
            <ac:picMk id="3" creationId="{20C3F0C2-B547-50C0-9CCF-026768F4610A}"/>
          </ac:picMkLst>
        </pc:picChg>
        <pc:picChg chg="add mod ord">
          <ac:chgData name="William Andrew Bulaquena" userId="7589f1e9-3d8e-44b6-a932-9f064c4bad2e" providerId="ADAL" clId="{0AEAC2DF-13B1-4750-B9AA-5197DFADC023}" dt="2022-05-15T08:56:30.505" v="24962" actId="1036"/>
          <ac:picMkLst>
            <pc:docMk/>
            <pc:sldMk cId="623765564" sldId="451"/>
            <ac:picMk id="6" creationId="{E3A47F25-E713-31F1-5D84-740CCA88A447}"/>
          </ac:picMkLst>
        </pc:picChg>
        <pc:picChg chg="del">
          <ac:chgData name="William Andrew Bulaquena" userId="7589f1e9-3d8e-44b6-a932-9f064c4bad2e" providerId="ADAL" clId="{0AEAC2DF-13B1-4750-B9AA-5197DFADC023}" dt="2022-05-15T08:51:48.328" v="24826" actId="478"/>
          <ac:picMkLst>
            <pc:docMk/>
            <pc:sldMk cId="623765564" sldId="451"/>
            <ac:picMk id="7" creationId="{F9607747-3514-592F-6937-10C8E4769F08}"/>
          </ac:picMkLst>
        </pc:picChg>
      </pc:sldChg>
      <pc:sldChg chg="addSp delSp modSp add mod">
        <pc:chgData name="William Andrew Bulaquena" userId="7589f1e9-3d8e-44b6-a932-9f064c4bad2e" providerId="ADAL" clId="{0AEAC2DF-13B1-4750-B9AA-5197DFADC023}" dt="2022-05-15T08:57:14.476" v="24963"/>
        <pc:sldMkLst>
          <pc:docMk/>
          <pc:sldMk cId="2746284055" sldId="452"/>
        </pc:sldMkLst>
        <pc:spChg chg="mod">
          <ac:chgData name="William Andrew Bulaquena" userId="7589f1e9-3d8e-44b6-a932-9f064c4bad2e" providerId="ADAL" clId="{0AEAC2DF-13B1-4750-B9AA-5197DFADC023}" dt="2022-05-15T08:57:14.476" v="24963"/>
          <ac:spMkLst>
            <pc:docMk/>
            <pc:sldMk cId="2746284055" sldId="452"/>
            <ac:spMk id="5" creationId="{9642549F-4D35-F4DA-5486-06FF2CDD1BEE}"/>
          </ac:spMkLst>
        </pc:spChg>
        <pc:picChg chg="del">
          <ac:chgData name="William Andrew Bulaquena" userId="7589f1e9-3d8e-44b6-a932-9f064c4bad2e" providerId="ADAL" clId="{0AEAC2DF-13B1-4750-B9AA-5197DFADC023}" dt="2022-05-15T08:53:09.970" v="24843" actId="478"/>
          <ac:picMkLst>
            <pc:docMk/>
            <pc:sldMk cId="2746284055" sldId="452"/>
            <ac:picMk id="3" creationId="{20C3F0C2-B547-50C0-9CCF-026768F4610A}"/>
          </ac:picMkLst>
        </pc:picChg>
        <pc:picChg chg="add mod">
          <ac:chgData name="William Andrew Bulaquena" userId="7589f1e9-3d8e-44b6-a932-9f064c4bad2e" providerId="ADAL" clId="{0AEAC2DF-13B1-4750-B9AA-5197DFADC023}" dt="2022-05-15T08:53:25.925" v="24847" actId="14100"/>
          <ac:picMkLst>
            <pc:docMk/>
            <pc:sldMk cId="2746284055" sldId="452"/>
            <ac:picMk id="4" creationId="{EBBC8BA9-EEBF-BC2C-6F3C-D1CD29BA2605}"/>
          </ac:picMkLst>
        </pc:picChg>
        <pc:picChg chg="del">
          <ac:chgData name="William Andrew Bulaquena" userId="7589f1e9-3d8e-44b6-a932-9f064c4bad2e" providerId="ADAL" clId="{0AEAC2DF-13B1-4750-B9AA-5197DFADC023}" dt="2022-05-15T08:53:10.366" v="24844" actId="478"/>
          <ac:picMkLst>
            <pc:docMk/>
            <pc:sldMk cId="2746284055" sldId="452"/>
            <ac:picMk id="6" creationId="{E3A47F25-E713-31F1-5D84-740CCA88A447}"/>
          </ac:picMkLst>
        </pc:picChg>
      </pc:sldChg>
      <pc:sldChg chg="addSp delSp modSp add mod">
        <pc:chgData name="William Andrew Bulaquena" userId="7589f1e9-3d8e-44b6-a932-9f064c4bad2e" providerId="ADAL" clId="{0AEAC2DF-13B1-4750-B9AA-5197DFADC023}" dt="2022-05-15T09:03:52.507" v="25196" actId="20577"/>
        <pc:sldMkLst>
          <pc:docMk/>
          <pc:sldMk cId="2099332775" sldId="453"/>
        </pc:sldMkLst>
        <pc:spChg chg="add mod">
          <ac:chgData name="William Andrew Bulaquena" userId="7589f1e9-3d8e-44b6-a932-9f064c4bad2e" providerId="ADAL" clId="{0AEAC2DF-13B1-4750-B9AA-5197DFADC023}" dt="2022-05-15T09:00:47.407" v="24992" actId="2085"/>
          <ac:spMkLst>
            <pc:docMk/>
            <pc:sldMk cId="2099332775" sldId="453"/>
            <ac:spMk id="2" creationId="{186CD6A2-B368-D00D-7D0C-019C01527E9A}"/>
          </ac:spMkLst>
        </pc:spChg>
        <pc:spChg chg="mod">
          <ac:chgData name="William Andrew Bulaquena" userId="7589f1e9-3d8e-44b6-a932-9f064c4bad2e" providerId="ADAL" clId="{0AEAC2DF-13B1-4750-B9AA-5197DFADC023}" dt="2022-05-15T09:03:52.507" v="25196" actId="20577"/>
          <ac:spMkLst>
            <pc:docMk/>
            <pc:sldMk cId="2099332775" sldId="453"/>
            <ac:spMk id="5" creationId="{9642549F-4D35-F4DA-5486-06FF2CDD1BEE}"/>
          </ac:spMkLst>
        </pc:spChg>
        <pc:spChg chg="mod">
          <ac:chgData name="William Andrew Bulaquena" userId="7589f1e9-3d8e-44b6-a932-9f064c4bad2e" providerId="ADAL" clId="{0AEAC2DF-13B1-4750-B9AA-5197DFADC023}" dt="2022-05-15T08:59:49.248" v="24981" actId="20577"/>
          <ac:spMkLst>
            <pc:docMk/>
            <pc:sldMk cId="2099332775" sldId="453"/>
            <ac:spMk id="10" creationId="{B4AFB91F-0C08-4903-B64A-7EA51E67D603}"/>
          </ac:spMkLst>
        </pc:spChg>
        <pc:picChg chg="del">
          <ac:chgData name="William Andrew Bulaquena" userId="7589f1e9-3d8e-44b6-a932-9f064c4bad2e" providerId="ADAL" clId="{0AEAC2DF-13B1-4750-B9AA-5197DFADC023}" dt="2022-05-15T08:59:41.925" v="24967" actId="478"/>
          <ac:picMkLst>
            <pc:docMk/>
            <pc:sldMk cId="2099332775" sldId="453"/>
            <ac:picMk id="4" creationId="{EBBC8BA9-EEBF-BC2C-6F3C-D1CD29BA2605}"/>
          </ac:picMkLst>
        </pc:picChg>
        <pc:picChg chg="add mod">
          <ac:chgData name="William Andrew Bulaquena" userId="7589f1e9-3d8e-44b6-a932-9f064c4bad2e" providerId="ADAL" clId="{0AEAC2DF-13B1-4750-B9AA-5197DFADC023}" dt="2022-05-15T09:00:03.735" v="24984" actId="14100"/>
          <ac:picMkLst>
            <pc:docMk/>
            <pc:sldMk cId="2099332775" sldId="453"/>
            <ac:picMk id="6" creationId="{E5E5C554-E79A-325C-0FFE-06DD9792BD83}"/>
          </ac:picMkLst>
        </pc:picChg>
        <pc:picChg chg="add mod">
          <ac:chgData name="William Andrew Bulaquena" userId="7589f1e9-3d8e-44b6-a932-9f064c4bad2e" providerId="ADAL" clId="{0AEAC2DF-13B1-4750-B9AA-5197DFADC023}" dt="2022-05-15T09:00:22.696" v="24988" actId="1076"/>
          <ac:picMkLst>
            <pc:docMk/>
            <pc:sldMk cId="2099332775" sldId="453"/>
            <ac:picMk id="7" creationId="{84BC4D5B-DAF8-452D-0F57-D0B8F1591F5A}"/>
          </ac:picMkLst>
        </pc:picChg>
      </pc:sldChg>
      <pc:sldChg chg="addSp delSp modSp add mod">
        <pc:chgData name="William Andrew Bulaquena" userId="7589f1e9-3d8e-44b6-a932-9f064c4bad2e" providerId="ADAL" clId="{0AEAC2DF-13B1-4750-B9AA-5197DFADC023}" dt="2022-05-15T09:11:31.758" v="25655" actId="113"/>
        <pc:sldMkLst>
          <pc:docMk/>
          <pc:sldMk cId="2388820357" sldId="454"/>
        </pc:sldMkLst>
        <pc:spChg chg="del">
          <ac:chgData name="William Andrew Bulaquena" userId="7589f1e9-3d8e-44b6-a932-9f064c4bad2e" providerId="ADAL" clId="{0AEAC2DF-13B1-4750-B9AA-5197DFADC023}" dt="2022-05-15T09:05:19.054" v="25211" actId="478"/>
          <ac:spMkLst>
            <pc:docMk/>
            <pc:sldMk cId="2388820357" sldId="454"/>
            <ac:spMk id="2" creationId="{186CD6A2-B368-D00D-7D0C-019C01527E9A}"/>
          </ac:spMkLst>
        </pc:spChg>
        <pc:spChg chg="mod">
          <ac:chgData name="William Andrew Bulaquena" userId="7589f1e9-3d8e-44b6-a932-9f064c4bad2e" providerId="ADAL" clId="{0AEAC2DF-13B1-4750-B9AA-5197DFADC023}" dt="2022-05-15T09:05:04.712" v="25209" actId="113"/>
          <ac:spMkLst>
            <pc:docMk/>
            <pc:sldMk cId="2388820357" sldId="454"/>
            <ac:spMk id="5" creationId="{9642549F-4D35-F4DA-5486-06FF2CDD1BEE}"/>
          </ac:spMkLst>
        </pc:spChg>
        <pc:spChg chg="mod">
          <ac:chgData name="William Andrew Bulaquena" userId="7589f1e9-3d8e-44b6-a932-9f064c4bad2e" providerId="ADAL" clId="{0AEAC2DF-13B1-4750-B9AA-5197DFADC023}" dt="2022-05-15T09:04:48.285" v="25207" actId="20577"/>
          <ac:spMkLst>
            <pc:docMk/>
            <pc:sldMk cId="2388820357" sldId="454"/>
            <ac:spMk id="10" creationId="{B4AFB91F-0C08-4903-B64A-7EA51E67D603}"/>
          </ac:spMkLst>
        </pc:spChg>
        <pc:spChg chg="add mod">
          <ac:chgData name="William Andrew Bulaquena" userId="7589f1e9-3d8e-44b6-a932-9f064c4bad2e" providerId="ADAL" clId="{0AEAC2DF-13B1-4750-B9AA-5197DFADC023}" dt="2022-05-15T09:11:31.758" v="25655" actId="113"/>
          <ac:spMkLst>
            <pc:docMk/>
            <pc:sldMk cId="2388820357" sldId="454"/>
            <ac:spMk id="12" creationId="{14783EF7-D193-E2DC-CFBC-590C1DAC97A6}"/>
          </ac:spMkLst>
        </pc:spChg>
        <pc:picChg chg="del">
          <ac:chgData name="William Andrew Bulaquena" userId="7589f1e9-3d8e-44b6-a932-9f064c4bad2e" providerId="ADAL" clId="{0AEAC2DF-13B1-4750-B9AA-5197DFADC023}" dt="2022-05-15T09:05:18.511" v="25210" actId="478"/>
          <ac:picMkLst>
            <pc:docMk/>
            <pc:sldMk cId="2388820357" sldId="454"/>
            <ac:picMk id="6" creationId="{E5E5C554-E79A-325C-0FFE-06DD9792BD83}"/>
          </ac:picMkLst>
        </pc:picChg>
        <pc:picChg chg="del">
          <ac:chgData name="William Andrew Bulaquena" userId="7589f1e9-3d8e-44b6-a932-9f064c4bad2e" providerId="ADAL" clId="{0AEAC2DF-13B1-4750-B9AA-5197DFADC023}" dt="2022-05-15T09:05:19.572" v="25212" actId="478"/>
          <ac:picMkLst>
            <pc:docMk/>
            <pc:sldMk cId="2388820357" sldId="454"/>
            <ac:picMk id="7" creationId="{84BC4D5B-DAF8-452D-0F57-D0B8F1591F5A}"/>
          </ac:picMkLst>
        </pc:picChg>
        <pc:picChg chg="add mod">
          <ac:chgData name="William Andrew Bulaquena" userId="7589f1e9-3d8e-44b6-a932-9f064c4bad2e" providerId="ADAL" clId="{0AEAC2DF-13B1-4750-B9AA-5197DFADC023}" dt="2022-05-15T09:07:05.187" v="25263" actId="1035"/>
          <ac:picMkLst>
            <pc:docMk/>
            <pc:sldMk cId="2388820357" sldId="454"/>
            <ac:picMk id="8" creationId="{2A0E7868-479F-1FCF-7078-BA61F7688664}"/>
          </ac:picMkLst>
        </pc:picChg>
        <pc:picChg chg="add mod">
          <ac:chgData name="William Andrew Bulaquena" userId="7589f1e9-3d8e-44b6-a932-9f064c4bad2e" providerId="ADAL" clId="{0AEAC2DF-13B1-4750-B9AA-5197DFADC023}" dt="2022-05-15T09:07:05.187" v="25263" actId="1035"/>
          <ac:picMkLst>
            <pc:docMk/>
            <pc:sldMk cId="2388820357" sldId="454"/>
            <ac:picMk id="9" creationId="{453E65FC-6B56-537A-B760-24118FFD0A31}"/>
          </ac:picMkLst>
        </pc:picChg>
        <pc:picChg chg="add mod">
          <ac:chgData name="William Andrew Bulaquena" userId="7589f1e9-3d8e-44b6-a932-9f064c4bad2e" providerId="ADAL" clId="{0AEAC2DF-13B1-4750-B9AA-5197DFADC023}" dt="2022-05-15T09:07:05.187" v="25263" actId="1035"/>
          <ac:picMkLst>
            <pc:docMk/>
            <pc:sldMk cId="2388820357" sldId="454"/>
            <ac:picMk id="11" creationId="{774CE80E-5103-48BB-0107-7D17556F81A3}"/>
          </ac:picMkLst>
        </pc:picChg>
      </pc:sldChg>
      <pc:sldChg chg="addSp delSp modSp add mod">
        <pc:chgData name="William Andrew Bulaquena" userId="7589f1e9-3d8e-44b6-a932-9f064c4bad2e" providerId="ADAL" clId="{0AEAC2DF-13B1-4750-B9AA-5197DFADC023}" dt="2022-05-15T09:14:49.768" v="25786" actId="1076"/>
        <pc:sldMkLst>
          <pc:docMk/>
          <pc:sldMk cId="2196279010" sldId="455"/>
        </pc:sldMkLst>
        <pc:spChg chg="mod">
          <ac:chgData name="William Andrew Bulaquena" userId="7589f1e9-3d8e-44b6-a932-9f064c4bad2e" providerId="ADAL" clId="{0AEAC2DF-13B1-4750-B9AA-5197DFADC023}" dt="2022-05-15T09:13:55.927" v="25782" actId="20577"/>
          <ac:spMkLst>
            <pc:docMk/>
            <pc:sldMk cId="2196279010" sldId="455"/>
            <ac:spMk id="5" creationId="{9642549F-4D35-F4DA-5486-06FF2CDD1BEE}"/>
          </ac:spMkLst>
        </pc:spChg>
        <pc:spChg chg="mod">
          <ac:chgData name="William Andrew Bulaquena" userId="7589f1e9-3d8e-44b6-a932-9f064c4bad2e" providerId="ADAL" clId="{0AEAC2DF-13B1-4750-B9AA-5197DFADC023}" dt="2022-05-15T09:12:48.449" v="25676" actId="20577"/>
          <ac:spMkLst>
            <pc:docMk/>
            <pc:sldMk cId="2196279010" sldId="455"/>
            <ac:spMk id="10" creationId="{B4AFB91F-0C08-4903-B64A-7EA51E67D603}"/>
          </ac:spMkLst>
        </pc:spChg>
        <pc:spChg chg="del">
          <ac:chgData name="William Andrew Bulaquena" userId="7589f1e9-3d8e-44b6-a932-9f064c4bad2e" providerId="ADAL" clId="{0AEAC2DF-13B1-4750-B9AA-5197DFADC023}" dt="2022-05-15T09:14:28.615" v="25783" actId="478"/>
          <ac:spMkLst>
            <pc:docMk/>
            <pc:sldMk cId="2196279010" sldId="455"/>
            <ac:spMk id="12" creationId="{14783EF7-D193-E2DC-CFBC-590C1DAC97A6}"/>
          </ac:spMkLst>
        </pc:spChg>
        <pc:picChg chg="del">
          <ac:chgData name="William Andrew Bulaquena" userId="7589f1e9-3d8e-44b6-a932-9f064c4bad2e" providerId="ADAL" clId="{0AEAC2DF-13B1-4750-B9AA-5197DFADC023}" dt="2022-05-15T09:12:33.905" v="25658" actId="478"/>
          <ac:picMkLst>
            <pc:docMk/>
            <pc:sldMk cId="2196279010" sldId="455"/>
            <ac:picMk id="8" creationId="{2A0E7868-479F-1FCF-7078-BA61F7688664}"/>
          </ac:picMkLst>
        </pc:picChg>
        <pc:picChg chg="del">
          <ac:chgData name="William Andrew Bulaquena" userId="7589f1e9-3d8e-44b6-a932-9f064c4bad2e" providerId="ADAL" clId="{0AEAC2DF-13B1-4750-B9AA-5197DFADC023}" dt="2022-05-15T09:12:34.273" v="25659" actId="478"/>
          <ac:picMkLst>
            <pc:docMk/>
            <pc:sldMk cId="2196279010" sldId="455"/>
            <ac:picMk id="9" creationId="{453E65FC-6B56-537A-B760-24118FFD0A31}"/>
          </ac:picMkLst>
        </pc:picChg>
        <pc:picChg chg="del">
          <ac:chgData name="William Andrew Bulaquena" userId="7589f1e9-3d8e-44b6-a932-9f064c4bad2e" providerId="ADAL" clId="{0AEAC2DF-13B1-4750-B9AA-5197DFADC023}" dt="2022-05-15T09:12:34.577" v="25660" actId="478"/>
          <ac:picMkLst>
            <pc:docMk/>
            <pc:sldMk cId="2196279010" sldId="455"/>
            <ac:picMk id="11" creationId="{774CE80E-5103-48BB-0107-7D17556F81A3}"/>
          </ac:picMkLst>
        </pc:picChg>
        <pc:picChg chg="add mod">
          <ac:chgData name="William Andrew Bulaquena" userId="7589f1e9-3d8e-44b6-a932-9f064c4bad2e" providerId="ADAL" clId="{0AEAC2DF-13B1-4750-B9AA-5197DFADC023}" dt="2022-05-15T09:14:49.768" v="25786" actId="1076"/>
          <ac:picMkLst>
            <pc:docMk/>
            <pc:sldMk cId="2196279010" sldId="455"/>
            <ac:picMk id="13" creationId="{BDF008FA-9F4B-7DBB-E4C8-98F3F5825A13}"/>
          </ac:picMkLst>
        </pc:picChg>
      </pc:sldChg>
      <pc:sldChg chg="addSp delSp modSp add mod">
        <pc:chgData name="William Andrew Bulaquena" userId="7589f1e9-3d8e-44b6-a932-9f064c4bad2e" providerId="ADAL" clId="{0AEAC2DF-13B1-4750-B9AA-5197DFADC023}" dt="2022-05-15T09:21:21.036" v="25951" actId="113"/>
        <pc:sldMkLst>
          <pc:docMk/>
          <pc:sldMk cId="2327776118" sldId="456"/>
        </pc:sldMkLst>
        <pc:spChg chg="mod">
          <ac:chgData name="William Andrew Bulaquena" userId="7589f1e9-3d8e-44b6-a932-9f064c4bad2e" providerId="ADAL" clId="{0AEAC2DF-13B1-4750-B9AA-5197DFADC023}" dt="2022-05-15T09:18:41.566" v="25866" actId="20577"/>
          <ac:spMkLst>
            <pc:docMk/>
            <pc:sldMk cId="2327776118" sldId="456"/>
            <ac:spMk id="5" creationId="{9642549F-4D35-F4DA-5486-06FF2CDD1BEE}"/>
          </ac:spMkLst>
        </pc:spChg>
        <pc:spChg chg="add mod">
          <ac:chgData name="William Andrew Bulaquena" userId="7589f1e9-3d8e-44b6-a932-9f064c4bad2e" providerId="ADAL" clId="{0AEAC2DF-13B1-4750-B9AA-5197DFADC023}" dt="2022-05-15T09:21:21.036" v="25951" actId="113"/>
          <ac:spMkLst>
            <pc:docMk/>
            <pc:sldMk cId="2327776118" sldId="456"/>
            <ac:spMk id="6" creationId="{E077FF9A-8031-A47F-6199-20B22BB30901}"/>
          </ac:spMkLst>
        </pc:spChg>
        <pc:spChg chg="mod">
          <ac:chgData name="William Andrew Bulaquena" userId="7589f1e9-3d8e-44b6-a932-9f064c4bad2e" providerId="ADAL" clId="{0AEAC2DF-13B1-4750-B9AA-5197DFADC023}" dt="2022-05-15T09:15:45.041" v="25820" actId="20577"/>
          <ac:spMkLst>
            <pc:docMk/>
            <pc:sldMk cId="2327776118" sldId="456"/>
            <ac:spMk id="10" creationId="{B4AFB91F-0C08-4903-B64A-7EA51E67D603}"/>
          </ac:spMkLst>
        </pc:spChg>
        <pc:picChg chg="del">
          <ac:chgData name="William Andrew Bulaquena" userId="7589f1e9-3d8e-44b6-a932-9f064c4bad2e" providerId="ADAL" clId="{0AEAC2DF-13B1-4750-B9AA-5197DFADC023}" dt="2022-05-15T09:15:53.163" v="25843" actId="478"/>
          <ac:picMkLst>
            <pc:docMk/>
            <pc:sldMk cId="2327776118" sldId="456"/>
            <ac:picMk id="13" creationId="{BDF008FA-9F4B-7DBB-E4C8-98F3F5825A13}"/>
          </ac:picMkLst>
        </pc:picChg>
      </pc:sldChg>
      <pc:sldChg chg="addSp delSp modSp add mod">
        <pc:chgData name="William Andrew Bulaquena" userId="7589f1e9-3d8e-44b6-a932-9f064c4bad2e" providerId="ADAL" clId="{0AEAC2DF-13B1-4750-B9AA-5197DFADC023}" dt="2022-05-15T09:21:49.869" v="25953" actId="20577"/>
        <pc:sldMkLst>
          <pc:docMk/>
          <pc:sldMk cId="2621164681" sldId="457"/>
        </pc:sldMkLst>
        <pc:spChg chg="mod">
          <ac:chgData name="William Andrew Bulaquena" userId="7589f1e9-3d8e-44b6-a932-9f064c4bad2e" providerId="ADAL" clId="{0AEAC2DF-13B1-4750-B9AA-5197DFADC023}" dt="2022-05-15T09:21:49.869" v="25953" actId="20577"/>
          <ac:spMkLst>
            <pc:docMk/>
            <pc:sldMk cId="2621164681" sldId="457"/>
            <ac:spMk id="5" creationId="{9642549F-4D35-F4DA-5486-06FF2CDD1BEE}"/>
          </ac:spMkLst>
        </pc:spChg>
        <pc:spChg chg="mod">
          <ac:chgData name="William Andrew Bulaquena" userId="7589f1e9-3d8e-44b6-a932-9f064c4bad2e" providerId="ADAL" clId="{0AEAC2DF-13B1-4750-B9AA-5197DFADC023}" dt="2022-05-15T09:20:12.691" v="25888" actId="20577"/>
          <ac:spMkLst>
            <pc:docMk/>
            <pc:sldMk cId="2621164681" sldId="457"/>
            <ac:spMk id="10" creationId="{B4AFB91F-0C08-4903-B64A-7EA51E67D603}"/>
          </ac:spMkLst>
        </pc:spChg>
        <pc:picChg chg="add mod">
          <ac:chgData name="William Andrew Bulaquena" userId="7589f1e9-3d8e-44b6-a932-9f064c4bad2e" providerId="ADAL" clId="{0AEAC2DF-13B1-4750-B9AA-5197DFADC023}" dt="2022-05-15T09:20:22.853" v="25890" actId="1076"/>
          <ac:picMkLst>
            <pc:docMk/>
            <pc:sldMk cId="2621164681" sldId="457"/>
            <ac:picMk id="6" creationId="{AB2D3C3E-E2C5-1012-0227-5888A236CAF9}"/>
          </ac:picMkLst>
        </pc:picChg>
        <pc:picChg chg="add mod">
          <ac:chgData name="William Andrew Bulaquena" userId="7589f1e9-3d8e-44b6-a932-9f064c4bad2e" providerId="ADAL" clId="{0AEAC2DF-13B1-4750-B9AA-5197DFADC023}" dt="2022-05-15T09:20:22.853" v="25890" actId="1076"/>
          <ac:picMkLst>
            <pc:docMk/>
            <pc:sldMk cId="2621164681" sldId="457"/>
            <ac:picMk id="7" creationId="{86D40CC7-5351-55AC-35E3-CFD10EA248BF}"/>
          </ac:picMkLst>
        </pc:picChg>
        <pc:picChg chg="del">
          <ac:chgData name="William Andrew Bulaquena" userId="7589f1e9-3d8e-44b6-a932-9f064c4bad2e" providerId="ADAL" clId="{0AEAC2DF-13B1-4750-B9AA-5197DFADC023}" dt="2022-05-15T09:20:01.790" v="25876" actId="478"/>
          <ac:picMkLst>
            <pc:docMk/>
            <pc:sldMk cId="2621164681" sldId="457"/>
            <ac:picMk id="13" creationId="{BDF008FA-9F4B-7DBB-E4C8-98F3F5825A13}"/>
          </ac:picMkLst>
        </pc:picChg>
      </pc:sldChg>
      <pc:sldChg chg="addSp delSp modSp add mod">
        <pc:chgData name="William Andrew Bulaquena" userId="7589f1e9-3d8e-44b6-a932-9f064c4bad2e" providerId="ADAL" clId="{0AEAC2DF-13B1-4750-B9AA-5197DFADC023}" dt="2022-05-15T09:26:29.032" v="26160"/>
        <pc:sldMkLst>
          <pc:docMk/>
          <pc:sldMk cId="1266392819" sldId="458"/>
        </pc:sldMkLst>
        <pc:spChg chg="mod">
          <ac:chgData name="William Andrew Bulaquena" userId="7589f1e9-3d8e-44b6-a932-9f064c4bad2e" providerId="ADAL" clId="{0AEAC2DF-13B1-4750-B9AA-5197DFADC023}" dt="2022-05-15T09:23:40.434" v="26131" actId="20577"/>
          <ac:spMkLst>
            <pc:docMk/>
            <pc:sldMk cId="1266392819" sldId="458"/>
            <ac:spMk id="5" creationId="{9642549F-4D35-F4DA-5486-06FF2CDD1BEE}"/>
          </ac:spMkLst>
        </pc:spChg>
        <pc:spChg chg="mod">
          <ac:chgData name="William Andrew Bulaquena" userId="7589f1e9-3d8e-44b6-a932-9f064c4bad2e" providerId="ADAL" clId="{0AEAC2DF-13B1-4750-B9AA-5197DFADC023}" dt="2022-05-15T09:26:29.032" v="26160"/>
          <ac:spMkLst>
            <pc:docMk/>
            <pc:sldMk cId="1266392819" sldId="458"/>
            <ac:spMk id="10" creationId="{B4AFB91F-0C08-4903-B64A-7EA51E67D603}"/>
          </ac:spMkLst>
        </pc:spChg>
        <pc:picChg chg="del">
          <ac:chgData name="William Andrew Bulaquena" userId="7589f1e9-3d8e-44b6-a932-9f064c4bad2e" providerId="ADAL" clId="{0AEAC2DF-13B1-4750-B9AA-5197DFADC023}" dt="2022-05-15T09:22:24.054" v="25960" actId="478"/>
          <ac:picMkLst>
            <pc:docMk/>
            <pc:sldMk cId="1266392819" sldId="458"/>
            <ac:picMk id="6" creationId="{AB2D3C3E-E2C5-1012-0227-5888A236CAF9}"/>
          </ac:picMkLst>
        </pc:picChg>
        <pc:picChg chg="del">
          <ac:chgData name="William Andrew Bulaquena" userId="7589f1e9-3d8e-44b6-a932-9f064c4bad2e" providerId="ADAL" clId="{0AEAC2DF-13B1-4750-B9AA-5197DFADC023}" dt="2022-05-15T09:22:25.373" v="25961" actId="478"/>
          <ac:picMkLst>
            <pc:docMk/>
            <pc:sldMk cId="1266392819" sldId="458"/>
            <ac:picMk id="7" creationId="{86D40CC7-5351-55AC-35E3-CFD10EA248BF}"/>
          </ac:picMkLst>
        </pc:picChg>
        <pc:picChg chg="add mod">
          <ac:chgData name="William Andrew Bulaquena" userId="7589f1e9-3d8e-44b6-a932-9f064c4bad2e" providerId="ADAL" clId="{0AEAC2DF-13B1-4750-B9AA-5197DFADC023}" dt="2022-05-15T09:22:32.351" v="25963" actId="1076"/>
          <ac:picMkLst>
            <pc:docMk/>
            <pc:sldMk cId="1266392819" sldId="458"/>
            <ac:picMk id="8" creationId="{1D696FA6-F59B-8ACD-4C92-2A65B75A8922}"/>
          </ac:picMkLst>
        </pc:picChg>
      </pc:sldChg>
      <pc:sldChg chg="addSp delSp modSp add mod">
        <pc:chgData name="William Andrew Bulaquena" userId="7589f1e9-3d8e-44b6-a932-9f064c4bad2e" providerId="ADAL" clId="{0AEAC2DF-13B1-4750-B9AA-5197DFADC023}" dt="2022-05-15T09:36:41.015" v="26311" actId="20577"/>
        <pc:sldMkLst>
          <pc:docMk/>
          <pc:sldMk cId="2135830262" sldId="459"/>
        </pc:sldMkLst>
        <pc:spChg chg="mod">
          <ac:chgData name="William Andrew Bulaquena" userId="7589f1e9-3d8e-44b6-a932-9f064c4bad2e" providerId="ADAL" clId="{0AEAC2DF-13B1-4750-B9AA-5197DFADC023}" dt="2022-05-15T09:36:41.015" v="26311" actId="20577"/>
          <ac:spMkLst>
            <pc:docMk/>
            <pc:sldMk cId="2135830262" sldId="459"/>
            <ac:spMk id="5" creationId="{9642549F-4D35-F4DA-5486-06FF2CDD1BEE}"/>
          </ac:spMkLst>
        </pc:spChg>
        <pc:spChg chg="mod">
          <ac:chgData name="William Andrew Bulaquena" userId="7589f1e9-3d8e-44b6-a932-9f064c4bad2e" providerId="ADAL" clId="{0AEAC2DF-13B1-4750-B9AA-5197DFADC023}" dt="2022-05-15T09:25:01.906" v="26143" actId="20577"/>
          <ac:spMkLst>
            <pc:docMk/>
            <pc:sldMk cId="2135830262" sldId="459"/>
            <ac:spMk id="10" creationId="{B4AFB91F-0C08-4903-B64A-7EA51E67D603}"/>
          </ac:spMkLst>
        </pc:spChg>
        <pc:picChg chg="add mod">
          <ac:chgData name="William Andrew Bulaquena" userId="7589f1e9-3d8e-44b6-a932-9f064c4bad2e" providerId="ADAL" clId="{0AEAC2DF-13B1-4750-B9AA-5197DFADC023}" dt="2022-05-15T09:25:26.139" v="26148" actId="1037"/>
          <ac:picMkLst>
            <pc:docMk/>
            <pc:sldMk cId="2135830262" sldId="459"/>
            <ac:picMk id="6" creationId="{DCC37CEC-765E-FE97-6779-5E99235ED00A}"/>
          </ac:picMkLst>
        </pc:picChg>
        <pc:picChg chg="add mod">
          <ac:chgData name="William Andrew Bulaquena" userId="7589f1e9-3d8e-44b6-a932-9f064c4bad2e" providerId="ADAL" clId="{0AEAC2DF-13B1-4750-B9AA-5197DFADC023}" dt="2022-05-15T09:25:26.139" v="26148" actId="1037"/>
          <ac:picMkLst>
            <pc:docMk/>
            <pc:sldMk cId="2135830262" sldId="459"/>
            <ac:picMk id="7" creationId="{EE485C1D-60CD-CA3A-323A-8B65E126D371}"/>
          </ac:picMkLst>
        </pc:picChg>
        <pc:picChg chg="del">
          <ac:chgData name="William Andrew Bulaquena" userId="7589f1e9-3d8e-44b6-a932-9f064c4bad2e" providerId="ADAL" clId="{0AEAC2DF-13B1-4750-B9AA-5197DFADC023}" dt="2022-05-15T09:25:11.038" v="26144" actId="478"/>
          <ac:picMkLst>
            <pc:docMk/>
            <pc:sldMk cId="2135830262" sldId="459"/>
            <ac:picMk id="8" creationId="{1D696FA6-F59B-8ACD-4C92-2A65B75A8922}"/>
          </ac:picMkLst>
        </pc:picChg>
      </pc:sldChg>
      <pc:sldChg chg="addSp delSp modSp add mod">
        <pc:chgData name="William Andrew Bulaquena" userId="7589f1e9-3d8e-44b6-a932-9f064c4bad2e" providerId="ADAL" clId="{0AEAC2DF-13B1-4750-B9AA-5197DFADC023}" dt="2022-05-15T09:35:44.746" v="26225" actId="20577"/>
        <pc:sldMkLst>
          <pc:docMk/>
          <pc:sldMk cId="3235808468" sldId="460"/>
        </pc:sldMkLst>
        <pc:spChg chg="mod">
          <ac:chgData name="William Andrew Bulaquena" userId="7589f1e9-3d8e-44b6-a932-9f064c4bad2e" providerId="ADAL" clId="{0AEAC2DF-13B1-4750-B9AA-5197DFADC023}" dt="2022-05-15T09:35:44.746" v="26225" actId="20577"/>
          <ac:spMkLst>
            <pc:docMk/>
            <pc:sldMk cId="3235808468" sldId="460"/>
            <ac:spMk id="5" creationId="{9642549F-4D35-F4DA-5486-06FF2CDD1BEE}"/>
          </ac:spMkLst>
        </pc:spChg>
        <pc:spChg chg="mod">
          <ac:chgData name="William Andrew Bulaquena" userId="7589f1e9-3d8e-44b6-a932-9f064c4bad2e" providerId="ADAL" clId="{0AEAC2DF-13B1-4750-B9AA-5197DFADC023}" dt="2022-05-15T09:26:02.095" v="26159" actId="20577"/>
          <ac:spMkLst>
            <pc:docMk/>
            <pc:sldMk cId="3235808468" sldId="460"/>
            <ac:spMk id="10" creationId="{B4AFB91F-0C08-4903-B64A-7EA51E67D603}"/>
          </ac:spMkLst>
        </pc:spChg>
        <pc:picChg chg="add mod">
          <ac:chgData name="William Andrew Bulaquena" userId="7589f1e9-3d8e-44b6-a932-9f064c4bad2e" providerId="ADAL" clId="{0AEAC2DF-13B1-4750-B9AA-5197DFADC023}" dt="2022-05-15T09:27:58.164" v="26223" actId="14100"/>
          <ac:picMkLst>
            <pc:docMk/>
            <pc:sldMk cId="3235808468" sldId="460"/>
            <ac:picMk id="3" creationId="{8432FF4C-7969-1195-781C-AD7A7DA92E81}"/>
          </ac:picMkLst>
        </pc:picChg>
        <pc:picChg chg="del">
          <ac:chgData name="William Andrew Bulaquena" userId="7589f1e9-3d8e-44b6-a932-9f064c4bad2e" providerId="ADAL" clId="{0AEAC2DF-13B1-4750-B9AA-5197DFADC023}" dt="2022-05-15T09:26:55.437" v="26211" actId="478"/>
          <ac:picMkLst>
            <pc:docMk/>
            <pc:sldMk cId="3235808468" sldId="460"/>
            <ac:picMk id="8" creationId="{1D696FA6-F59B-8ACD-4C92-2A65B75A8922}"/>
          </ac:picMkLst>
        </pc:picChg>
      </pc:sldChg>
      <pc:sldChg chg="addSp delSp modSp add mod">
        <pc:chgData name="William Andrew Bulaquena" userId="7589f1e9-3d8e-44b6-a932-9f064c4bad2e" providerId="ADAL" clId="{0AEAC2DF-13B1-4750-B9AA-5197DFADC023}" dt="2022-05-15T09:39:47.573" v="26418" actId="14100"/>
        <pc:sldMkLst>
          <pc:docMk/>
          <pc:sldMk cId="1282101299" sldId="461"/>
        </pc:sldMkLst>
        <pc:spChg chg="mod">
          <ac:chgData name="William Andrew Bulaquena" userId="7589f1e9-3d8e-44b6-a932-9f064c4bad2e" providerId="ADAL" clId="{0AEAC2DF-13B1-4750-B9AA-5197DFADC023}" dt="2022-05-15T09:38:27.174" v="26397" actId="20577"/>
          <ac:spMkLst>
            <pc:docMk/>
            <pc:sldMk cId="1282101299" sldId="461"/>
            <ac:spMk id="5" creationId="{9642549F-4D35-F4DA-5486-06FF2CDD1BEE}"/>
          </ac:spMkLst>
        </pc:spChg>
        <pc:spChg chg="add mod">
          <ac:chgData name="William Andrew Bulaquena" userId="7589f1e9-3d8e-44b6-a932-9f064c4bad2e" providerId="ADAL" clId="{0AEAC2DF-13B1-4750-B9AA-5197DFADC023}" dt="2022-05-15T09:39:47.573" v="26418" actId="14100"/>
          <ac:spMkLst>
            <pc:docMk/>
            <pc:sldMk cId="1282101299" sldId="461"/>
            <ac:spMk id="9" creationId="{C05D58F8-C9FA-6E37-D925-1D5B53FC1FAA}"/>
          </ac:spMkLst>
        </pc:spChg>
        <pc:spChg chg="mod">
          <ac:chgData name="William Andrew Bulaquena" userId="7589f1e9-3d8e-44b6-a932-9f064c4bad2e" providerId="ADAL" clId="{0AEAC2DF-13B1-4750-B9AA-5197DFADC023}" dt="2022-05-15T09:37:19.313" v="26321" actId="20577"/>
          <ac:spMkLst>
            <pc:docMk/>
            <pc:sldMk cId="1282101299" sldId="461"/>
            <ac:spMk id="10" creationId="{B4AFB91F-0C08-4903-B64A-7EA51E67D603}"/>
          </ac:spMkLst>
        </pc:spChg>
        <pc:picChg chg="add del">
          <ac:chgData name="William Andrew Bulaquena" userId="7589f1e9-3d8e-44b6-a932-9f064c4bad2e" providerId="ADAL" clId="{0AEAC2DF-13B1-4750-B9AA-5197DFADC023}" dt="2022-05-15T09:38:43.666" v="26402" actId="478"/>
          <ac:picMkLst>
            <pc:docMk/>
            <pc:sldMk cId="1282101299" sldId="461"/>
            <ac:picMk id="6" creationId="{DCC37CEC-765E-FE97-6779-5E99235ED00A}"/>
          </ac:picMkLst>
        </pc:picChg>
        <pc:picChg chg="add del">
          <ac:chgData name="William Andrew Bulaquena" userId="7589f1e9-3d8e-44b6-a932-9f064c4bad2e" providerId="ADAL" clId="{0AEAC2DF-13B1-4750-B9AA-5197DFADC023}" dt="2022-05-15T09:38:44.183" v="26403" actId="478"/>
          <ac:picMkLst>
            <pc:docMk/>
            <pc:sldMk cId="1282101299" sldId="461"/>
            <ac:picMk id="7" creationId="{EE485C1D-60CD-CA3A-323A-8B65E126D371}"/>
          </ac:picMkLst>
        </pc:picChg>
        <pc:picChg chg="add mod">
          <ac:chgData name="William Andrew Bulaquena" userId="7589f1e9-3d8e-44b6-a932-9f064c4bad2e" providerId="ADAL" clId="{0AEAC2DF-13B1-4750-B9AA-5197DFADC023}" dt="2022-05-15T09:38:51.108" v="26405" actId="1076"/>
          <ac:picMkLst>
            <pc:docMk/>
            <pc:sldMk cId="1282101299" sldId="461"/>
            <ac:picMk id="8" creationId="{364616B9-3660-3D6D-BF3F-307B9511ED4E}"/>
          </ac:picMkLst>
        </pc:picChg>
      </pc:sldChg>
      <pc:sldChg chg="addSp delSp modSp add del mod">
        <pc:chgData name="William Andrew Bulaquena" userId="7589f1e9-3d8e-44b6-a932-9f064c4bad2e" providerId="ADAL" clId="{0AEAC2DF-13B1-4750-B9AA-5197DFADC023}" dt="2022-05-29T16:31:38.540" v="33228" actId="47"/>
        <pc:sldMkLst>
          <pc:docMk/>
          <pc:sldMk cId="3001058912" sldId="462"/>
        </pc:sldMkLst>
        <pc:spChg chg="mod">
          <ac:chgData name="William Andrew Bulaquena" userId="7589f1e9-3d8e-44b6-a932-9f064c4bad2e" providerId="ADAL" clId="{0AEAC2DF-13B1-4750-B9AA-5197DFADC023}" dt="2022-05-15T09:45:56.210" v="26619" actId="20577"/>
          <ac:spMkLst>
            <pc:docMk/>
            <pc:sldMk cId="3001058912" sldId="462"/>
            <ac:spMk id="5" creationId="{9642549F-4D35-F4DA-5486-06FF2CDD1BEE}"/>
          </ac:spMkLst>
        </pc:spChg>
        <pc:spChg chg="del">
          <ac:chgData name="William Andrew Bulaquena" userId="7589f1e9-3d8e-44b6-a932-9f064c4bad2e" providerId="ADAL" clId="{0AEAC2DF-13B1-4750-B9AA-5197DFADC023}" dt="2022-05-15T09:41:04.884" v="26424" actId="478"/>
          <ac:spMkLst>
            <pc:docMk/>
            <pc:sldMk cId="3001058912" sldId="462"/>
            <ac:spMk id="9" creationId="{C05D58F8-C9FA-6E37-D925-1D5B53FC1FAA}"/>
          </ac:spMkLst>
        </pc:spChg>
        <pc:picChg chg="add del mod">
          <ac:chgData name="William Andrew Bulaquena" userId="7589f1e9-3d8e-44b6-a932-9f064c4bad2e" providerId="ADAL" clId="{0AEAC2DF-13B1-4750-B9AA-5197DFADC023}" dt="2022-05-29T16:28:55.727" v="33227" actId="478"/>
          <ac:picMkLst>
            <pc:docMk/>
            <pc:sldMk cId="3001058912" sldId="462"/>
            <ac:picMk id="3" creationId="{3E1EF7AE-75A8-FA3D-B6CC-EC6BC79CDEE0}"/>
          </ac:picMkLst>
        </pc:picChg>
        <pc:picChg chg="add del mod">
          <ac:chgData name="William Andrew Bulaquena" userId="7589f1e9-3d8e-44b6-a932-9f064c4bad2e" providerId="ADAL" clId="{0AEAC2DF-13B1-4750-B9AA-5197DFADC023}" dt="2022-05-29T16:26:39.203" v="33213" actId="478"/>
          <ac:picMkLst>
            <pc:docMk/>
            <pc:sldMk cId="3001058912" sldId="462"/>
            <ac:picMk id="6" creationId="{1E5409A5-1AAA-9194-B42F-FAC7FFB8A5DD}"/>
          </ac:picMkLst>
        </pc:picChg>
        <pc:picChg chg="add mod">
          <ac:chgData name="William Andrew Bulaquena" userId="7589f1e9-3d8e-44b6-a932-9f064c4bad2e" providerId="ADAL" clId="{0AEAC2DF-13B1-4750-B9AA-5197DFADC023}" dt="2022-05-15T09:46:03.510" v="26621" actId="14100"/>
          <ac:picMkLst>
            <pc:docMk/>
            <pc:sldMk cId="3001058912" sldId="462"/>
            <ac:picMk id="7" creationId="{28A37D04-F7F5-E17D-887C-755C64BD67D5}"/>
          </ac:picMkLst>
        </pc:picChg>
        <pc:picChg chg="del">
          <ac:chgData name="William Andrew Bulaquena" userId="7589f1e9-3d8e-44b6-a932-9f064c4bad2e" providerId="ADAL" clId="{0AEAC2DF-13B1-4750-B9AA-5197DFADC023}" dt="2022-05-15T09:40:56.897" v="26421" actId="478"/>
          <ac:picMkLst>
            <pc:docMk/>
            <pc:sldMk cId="3001058912" sldId="462"/>
            <ac:picMk id="8" creationId="{364616B9-3660-3D6D-BF3F-307B9511ED4E}"/>
          </ac:picMkLst>
        </pc:picChg>
      </pc:sldChg>
      <pc:sldChg chg="addSp delSp modSp add mod">
        <pc:chgData name="William Andrew Bulaquena" userId="7589f1e9-3d8e-44b6-a932-9f064c4bad2e" providerId="ADAL" clId="{0AEAC2DF-13B1-4750-B9AA-5197DFADC023}" dt="2022-05-15T09:47:38.285" v="26709" actId="1076"/>
        <pc:sldMkLst>
          <pc:docMk/>
          <pc:sldMk cId="1926649883" sldId="463"/>
        </pc:sldMkLst>
        <pc:spChg chg="mod">
          <ac:chgData name="William Andrew Bulaquena" userId="7589f1e9-3d8e-44b6-a932-9f064c4bad2e" providerId="ADAL" clId="{0AEAC2DF-13B1-4750-B9AA-5197DFADC023}" dt="2022-05-15T09:47:12.417" v="26705" actId="20577"/>
          <ac:spMkLst>
            <pc:docMk/>
            <pc:sldMk cId="1926649883" sldId="463"/>
            <ac:spMk id="5" creationId="{9642549F-4D35-F4DA-5486-06FF2CDD1BEE}"/>
          </ac:spMkLst>
        </pc:spChg>
        <pc:spChg chg="del">
          <ac:chgData name="William Andrew Bulaquena" userId="7589f1e9-3d8e-44b6-a932-9f064c4bad2e" providerId="ADAL" clId="{0AEAC2DF-13B1-4750-B9AA-5197DFADC023}" dt="2022-05-15T09:47:17.856" v="26707" actId="478"/>
          <ac:spMkLst>
            <pc:docMk/>
            <pc:sldMk cId="1926649883" sldId="463"/>
            <ac:spMk id="9" creationId="{C05D58F8-C9FA-6E37-D925-1D5B53FC1FAA}"/>
          </ac:spMkLst>
        </pc:spChg>
        <pc:picChg chg="add mod">
          <ac:chgData name="William Andrew Bulaquena" userId="7589f1e9-3d8e-44b6-a932-9f064c4bad2e" providerId="ADAL" clId="{0AEAC2DF-13B1-4750-B9AA-5197DFADC023}" dt="2022-05-15T09:47:38.285" v="26709" actId="1076"/>
          <ac:picMkLst>
            <pc:docMk/>
            <pc:sldMk cId="1926649883" sldId="463"/>
            <ac:picMk id="7" creationId="{B89068ED-3F8F-7752-A92D-05C86CB6629D}"/>
          </ac:picMkLst>
        </pc:picChg>
        <pc:picChg chg="del">
          <ac:chgData name="William Andrew Bulaquena" userId="7589f1e9-3d8e-44b6-a932-9f064c4bad2e" providerId="ADAL" clId="{0AEAC2DF-13B1-4750-B9AA-5197DFADC023}" dt="2022-05-15T09:47:14.530" v="26706" actId="478"/>
          <ac:picMkLst>
            <pc:docMk/>
            <pc:sldMk cId="1926649883" sldId="463"/>
            <ac:picMk id="8" creationId="{364616B9-3660-3D6D-BF3F-307B9511ED4E}"/>
          </ac:picMkLst>
        </pc:picChg>
      </pc:sldChg>
      <pc:sldChg chg="addSp delSp modSp add mod">
        <pc:chgData name="William Andrew Bulaquena" userId="7589f1e9-3d8e-44b6-a932-9f064c4bad2e" providerId="ADAL" clId="{0AEAC2DF-13B1-4750-B9AA-5197DFADC023}" dt="2022-05-15T09:50:52.424" v="26856" actId="20577"/>
        <pc:sldMkLst>
          <pc:docMk/>
          <pc:sldMk cId="4013983226" sldId="464"/>
        </pc:sldMkLst>
        <pc:spChg chg="mod">
          <ac:chgData name="William Andrew Bulaquena" userId="7589f1e9-3d8e-44b6-a932-9f064c4bad2e" providerId="ADAL" clId="{0AEAC2DF-13B1-4750-B9AA-5197DFADC023}" dt="2022-05-15T09:48:49.819" v="26826" actId="20577"/>
          <ac:spMkLst>
            <pc:docMk/>
            <pc:sldMk cId="4013983226" sldId="464"/>
            <ac:spMk id="5" creationId="{9642549F-4D35-F4DA-5486-06FF2CDD1BEE}"/>
          </ac:spMkLst>
        </pc:spChg>
        <pc:spChg chg="add del mod">
          <ac:chgData name="William Andrew Bulaquena" userId="7589f1e9-3d8e-44b6-a932-9f064c4bad2e" providerId="ADAL" clId="{0AEAC2DF-13B1-4750-B9AA-5197DFADC023}" dt="2022-05-15T09:50:11.391" v="26843" actId="14100"/>
          <ac:spMkLst>
            <pc:docMk/>
            <pc:sldMk cId="4013983226" sldId="464"/>
            <ac:spMk id="6" creationId="{00521C69-9358-51E7-CD19-5D41F8DED050}"/>
          </ac:spMkLst>
        </pc:spChg>
        <pc:spChg chg="mod">
          <ac:chgData name="William Andrew Bulaquena" userId="7589f1e9-3d8e-44b6-a932-9f064c4bad2e" providerId="ADAL" clId="{0AEAC2DF-13B1-4750-B9AA-5197DFADC023}" dt="2022-05-15T09:50:52.424" v="26856" actId="20577"/>
          <ac:spMkLst>
            <pc:docMk/>
            <pc:sldMk cId="4013983226" sldId="464"/>
            <ac:spMk id="10" creationId="{B4AFB91F-0C08-4903-B64A-7EA51E67D603}"/>
          </ac:spMkLst>
        </pc:spChg>
        <pc:picChg chg="del">
          <ac:chgData name="William Andrew Bulaquena" userId="7589f1e9-3d8e-44b6-a932-9f064c4bad2e" providerId="ADAL" clId="{0AEAC2DF-13B1-4750-B9AA-5197DFADC023}" dt="2022-05-15T09:48:55.360" v="26827" actId="478"/>
          <ac:picMkLst>
            <pc:docMk/>
            <pc:sldMk cId="4013983226" sldId="464"/>
            <ac:picMk id="7" creationId="{B89068ED-3F8F-7752-A92D-05C86CB6629D}"/>
          </ac:picMkLst>
        </pc:picChg>
        <pc:picChg chg="add del mod">
          <ac:chgData name="William Andrew Bulaquena" userId="7589f1e9-3d8e-44b6-a932-9f064c4bad2e" providerId="ADAL" clId="{0AEAC2DF-13B1-4750-B9AA-5197DFADC023}" dt="2022-05-15T09:50:50.870" v="26855" actId="478"/>
          <ac:picMkLst>
            <pc:docMk/>
            <pc:sldMk cId="4013983226" sldId="464"/>
            <ac:picMk id="8" creationId="{BC4ABBF3-DD71-2B94-FA41-1FAB6E14D12F}"/>
          </ac:picMkLst>
        </pc:picChg>
      </pc:sldChg>
      <pc:sldChg chg="addSp delSp modSp add mod">
        <pc:chgData name="William Andrew Bulaquena" userId="7589f1e9-3d8e-44b6-a932-9f064c4bad2e" providerId="ADAL" clId="{0AEAC2DF-13B1-4750-B9AA-5197DFADC023}" dt="2022-05-15T09:52:35.896" v="27003" actId="478"/>
        <pc:sldMkLst>
          <pc:docMk/>
          <pc:sldMk cId="1054901915" sldId="465"/>
        </pc:sldMkLst>
        <pc:spChg chg="mod">
          <ac:chgData name="William Andrew Bulaquena" userId="7589f1e9-3d8e-44b6-a932-9f064c4bad2e" providerId="ADAL" clId="{0AEAC2DF-13B1-4750-B9AA-5197DFADC023}" dt="2022-05-15T09:52:14.315" v="26987" actId="20577"/>
          <ac:spMkLst>
            <pc:docMk/>
            <pc:sldMk cId="1054901915" sldId="465"/>
            <ac:spMk id="5" creationId="{9642549F-4D35-F4DA-5486-06FF2CDD1BEE}"/>
          </ac:spMkLst>
        </pc:spChg>
        <pc:spChg chg="del mod">
          <ac:chgData name="William Andrew Bulaquena" userId="7589f1e9-3d8e-44b6-a932-9f064c4bad2e" providerId="ADAL" clId="{0AEAC2DF-13B1-4750-B9AA-5197DFADC023}" dt="2022-05-15T09:52:35.896" v="27003" actId="478"/>
          <ac:spMkLst>
            <pc:docMk/>
            <pc:sldMk cId="1054901915" sldId="465"/>
            <ac:spMk id="6" creationId="{00521C69-9358-51E7-CD19-5D41F8DED050}"/>
          </ac:spMkLst>
        </pc:spChg>
        <pc:spChg chg="mod">
          <ac:chgData name="William Andrew Bulaquena" userId="7589f1e9-3d8e-44b6-a932-9f064c4bad2e" providerId="ADAL" clId="{0AEAC2DF-13B1-4750-B9AA-5197DFADC023}" dt="2022-05-15T09:51:03.773" v="26868" actId="20577"/>
          <ac:spMkLst>
            <pc:docMk/>
            <pc:sldMk cId="1054901915" sldId="465"/>
            <ac:spMk id="10" creationId="{B4AFB91F-0C08-4903-B64A-7EA51E67D603}"/>
          </ac:spMkLst>
        </pc:spChg>
        <pc:picChg chg="add mod ord">
          <ac:chgData name="William Andrew Bulaquena" userId="7589f1e9-3d8e-44b6-a932-9f064c4bad2e" providerId="ADAL" clId="{0AEAC2DF-13B1-4750-B9AA-5197DFADC023}" dt="2022-05-15T09:52:31.444" v="27002" actId="1036"/>
          <ac:picMkLst>
            <pc:docMk/>
            <pc:sldMk cId="1054901915" sldId="465"/>
            <ac:picMk id="7" creationId="{B7B63390-7261-795B-0799-FD215D4022ED}"/>
          </ac:picMkLst>
        </pc:picChg>
        <pc:picChg chg="del">
          <ac:chgData name="William Andrew Bulaquena" userId="7589f1e9-3d8e-44b6-a932-9f064c4bad2e" providerId="ADAL" clId="{0AEAC2DF-13B1-4750-B9AA-5197DFADC023}" dt="2022-05-15T09:51:07.865" v="26869" actId="478"/>
          <ac:picMkLst>
            <pc:docMk/>
            <pc:sldMk cId="1054901915" sldId="465"/>
            <ac:picMk id="8" creationId="{BC4ABBF3-DD71-2B94-FA41-1FAB6E14D12F}"/>
          </ac:picMkLst>
        </pc:picChg>
      </pc:sldChg>
      <pc:sldChg chg="add del">
        <pc:chgData name="William Andrew Bulaquena" userId="7589f1e9-3d8e-44b6-a932-9f064c4bad2e" providerId="ADAL" clId="{0AEAC2DF-13B1-4750-B9AA-5197DFADC023}" dt="2022-05-15T09:50:53.022" v="26857"/>
        <pc:sldMkLst>
          <pc:docMk/>
          <pc:sldMk cId="3981690655" sldId="465"/>
        </pc:sldMkLst>
      </pc:sldChg>
      <pc:sldChg chg="addSp delSp modSp add mod">
        <pc:chgData name="William Andrew Bulaquena" userId="7589f1e9-3d8e-44b6-a932-9f064c4bad2e" providerId="ADAL" clId="{0AEAC2DF-13B1-4750-B9AA-5197DFADC023}" dt="2022-05-15T09:54:31.538" v="27033" actId="1037"/>
        <pc:sldMkLst>
          <pc:docMk/>
          <pc:sldMk cId="184026293" sldId="466"/>
        </pc:sldMkLst>
        <pc:spChg chg="mod">
          <ac:chgData name="William Andrew Bulaquena" userId="7589f1e9-3d8e-44b6-a932-9f064c4bad2e" providerId="ADAL" clId="{0AEAC2DF-13B1-4750-B9AA-5197DFADC023}" dt="2022-05-15T09:53:49.836" v="27025" actId="20577"/>
          <ac:spMkLst>
            <pc:docMk/>
            <pc:sldMk cId="184026293" sldId="466"/>
            <ac:spMk id="5" creationId="{9642549F-4D35-F4DA-5486-06FF2CDD1BEE}"/>
          </ac:spMkLst>
        </pc:spChg>
        <pc:spChg chg="mod">
          <ac:chgData name="William Andrew Bulaquena" userId="7589f1e9-3d8e-44b6-a932-9f064c4bad2e" providerId="ADAL" clId="{0AEAC2DF-13B1-4750-B9AA-5197DFADC023}" dt="2022-05-15T09:53:28.290" v="27022" actId="20577"/>
          <ac:spMkLst>
            <pc:docMk/>
            <pc:sldMk cId="184026293" sldId="466"/>
            <ac:spMk id="10" creationId="{B4AFB91F-0C08-4903-B64A-7EA51E67D603}"/>
          </ac:spMkLst>
        </pc:spChg>
        <pc:picChg chg="add mod">
          <ac:chgData name="William Andrew Bulaquena" userId="7589f1e9-3d8e-44b6-a932-9f064c4bad2e" providerId="ADAL" clId="{0AEAC2DF-13B1-4750-B9AA-5197DFADC023}" dt="2022-05-15T09:54:31.538" v="27033" actId="1037"/>
          <ac:picMkLst>
            <pc:docMk/>
            <pc:sldMk cId="184026293" sldId="466"/>
            <ac:picMk id="6" creationId="{A8A318B9-4078-8061-514E-70E28F0856F5}"/>
          </ac:picMkLst>
        </pc:picChg>
        <pc:picChg chg="del">
          <ac:chgData name="William Andrew Bulaquena" userId="7589f1e9-3d8e-44b6-a932-9f064c4bad2e" providerId="ADAL" clId="{0AEAC2DF-13B1-4750-B9AA-5197DFADC023}" dt="2022-05-15T09:54:12.714" v="27026" actId="478"/>
          <ac:picMkLst>
            <pc:docMk/>
            <pc:sldMk cId="184026293" sldId="466"/>
            <ac:picMk id="7" creationId="{B7B63390-7261-795B-0799-FD215D4022ED}"/>
          </ac:picMkLst>
        </pc:picChg>
      </pc:sldChg>
      <pc:sldChg chg="add del">
        <pc:chgData name="William Andrew Bulaquena" userId="7589f1e9-3d8e-44b6-a932-9f064c4bad2e" providerId="ADAL" clId="{0AEAC2DF-13B1-4750-B9AA-5197DFADC023}" dt="2022-05-15T09:55:20.481" v="27036" actId="47"/>
        <pc:sldMkLst>
          <pc:docMk/>
          <pc:sldMk cId="885611483" sldId="467"/>
        </pc:sldMkLst>
      </pc:sldChg>
      <pc:sldChg chg="addSp delSp modSp add mod">
        <pc:chgData name="William Andrew Bulaquena" userId="7589f1e9-3d8e-44b6-a932-9f064c4bad2e" providerId="ADAL" clId="{0AEAC2DF-13B1-4750-B9AA-5197DFADC023}" dt="2022-05-15T10:00:04.360" v="27278" actId="20577"/>
        <pc:sldMkLst>
          <pc:docMk/>
          <pc:sldMk cId="1175007674" sldId="467"/>
        </pc:sldMkLst>
        <pc:spChg chg="mod">
          <ac:chgData name="William Andrew Bulaquena" userId="7589f1e9-3d8e-44b6-a932-9f064c4bad2e" providerId="ADAL" clId="{0AEAC2DF-13B1-4750-B9AA-5197DFADC023}" dt="2022-05-15T09:56:25.716" v="27149" actId="20577"/>
          <ac:spMkLst>
            <pc:docMk/>
            <pc:sldMk cId="1175007674" sldId="467"/>
            <ac:spMk id="5" creationId="{9642549F-4D35-F4DA-5486-06FF2CDD1BEE}"/>
          </ac:spMkLst>
        </pc:spChg>
        <pc:spChg chg="add mod">
          <ac:chgData name="William Andrew Bulaquena" userId="7589f1e9-3d8e-44b6-a932-9f064c4bad2e" providerId="ADAL" clId="{0AEAC2DF-13B1-4750-B9AA-5197DFADC023}" dt="2022-05-15T10:00:04.360" v="27278" actId="20577"/>
          <ac:spMkLst>
            <pc:docMk/>
            <pc:sldMk cId="1175007674" sldId="467"/>
            <ac:spMk id="8" creationId="{9502400D-E916-012A-77FA-BC17351AADA1}"/>
          </ac:spMkLst>
        </pc:spChg>
        <pc:spChg chg="mod">
          <ac:chgData name="William Andrew Bulaquena" userId="7589f1e9-3d8e-44b6-a932-9f064c4bad2e" providerId="ADAL" clId="{0AEAC2DF-13B1-4750-B9AA-5197DFADC023}" dt="2022-05-15T09:55:34.551" v="27068" actId="20577"/>
          <ac:spMkLst>
            <pc:docMk/>
            <pc:sldMk cId="1175007674" sldId="467"/>
            <ac:spMk id="10" creationId="{B4AFB91F-0C08-4903-B64A-7EA51E67D603}"/>
          </ac:spMkLst>
        </pc:spChg>
        <pc:picChg chg="add mod">
          <ac:chgData name="William Andrew Bulaquena" userId="7589f1e9-3d8e-44b6-a932-9f064c4bad2e" providerId="ADAL" clId="{0AEAC2DF-13B1-4750-B9AA-5197DFADC023}" dt="2022-05-15T09:56:51.049" v="27153" actId="1076"/>
          <ac:picMkLst>
            <pc:docMk/>
            <pc:sldMk cId="1175007674" sldId="467"/>
            <ac:picMk id="6" creationId="{7D374666-2D8F-6ED7-E441-ED5C5A0EE256}"/>
          </ac:picMkLst>
        </pc:picChg>
        <pc:picChg chg="del">
          <ac:chgData name="William Andrew Bulaquena" userId="7589f1e9-3d8e-44b6-a932-9f064c4bad2e" providerId="ADAL" clId="{0AEAC2DF-13B1-4750-B9AA-5197DFADC023}" dt="2022-05-15T09:56:01.707" v="27118" actId="478"/>
          <ac:picMkLst>
            <pc:docMk/>
            <pc:sldMk cId="1175007674" sldId="467"/>
            <ac:picMk id="7" creationId="{B89068ED-3F8F-7752-A92D-05C86CB6629D}"/>
          </ac:picMkLst>
        </pc:picChg>
      </pc:sldChg>
      <pc:sldChg chg="addSp delSp modSp add mod">
        <pc:chgData name="William Andrew Bulaquena" userId="7589f1e9-3d8e-44b6-a932-9f064c4bad2e" providerId="ADAL" clId="{0AEAC2DF-13B1-4750-B9AA-5197DFADC023}" dt="2022-05-15T10:02:21.407" v="27454" actId="1037"/>
        <pc:sldMkLst>
          <pc:docMk/>
          <pc:sldMk cId="2016018024" sldId="468"/>
        </pc:sldMkLst>
        <pc:spChg chg="mod">
          <ac:chgData name="William Andrew Bulaquena" userId="7589f1e9-3d8e-44b6-a932-9f064c4bad2e" providerId="ADAL" clId="{0AEAC2DF-13B1-4750-B9AA-5197DFADC023}" dt="2022-05-15T10:02:04.297" v="27446" actId="20577"/>
          <ac:spMkLst>
            <pc:docMk/>
            <pc:sldMk cId="2016018024" sldId="468"/>
            <ac:spMk id="5" creationId="{9642549F-4D35-F4DA-5486-06FF2CDD1BEE}"/>
          </ac:spMkLst>
        </pc:spChg>
        <pc:spChg chg="del">
          <ac:chgData name="William Andrew Bulaquena" userId="7589f1e9-3d8e-44b6-a932-9f064c4bad2e" providerId="ADAL" clId="{0AEAC2DF-13B1-4750-B9AA-5197DFADC023}" dt="2022-05-15T10:02:11.767" v="27449" actId="478"/>
          <ac:spMkLst>
            <pc:docMk/>
            <pc:sldMk cId="2016018024" sldId="468"/>
            <ac:spMk id="8" creationId="{9502400D-E916-012A-77FA-BC17351AADA1}"/>
          </ac:spMkLst>
        </pc:spChg>
        <pc:spChg chg="mod">
          <ac:chgData name="William Andrew Bulaquena" userId="7589f1e9-3d8e-44b6-a932-9f064c4bad2e" providerId="ADAL" clId="{0AEAC2DF-13B1-4750-B9AA-5197DFADC023}" dt="2022-05-15T10:00:40.697" v="27293" actId="20577"/>
          <ac:spMkLst>
            <pc:docMk/>
            <pc:sldMk cId="2016018024" sldId="468"/>
            <ac:spMk id="10" creationId="{B4AFB91F-0C08-4903-B64A-7EA51E67D603}"/>
          </ac:spMkLst>
        </pc:spChg>
        <pc:picChg chg="del mod">
          <ac:chgData name="William Andrew Bulaquena" userId="7589f1e9-3d8e-44b6-a932-9f064c4bad2e" providerId="ADAL" clId="{0AEAC2DF-13B1-4750-B9AA-5197DFADC023}" dt="2022-05-15T10:02:05.939" v="27447" actId="478"/>
          <ac:picMkLst>
            <pc:docMk/>
            <pc:sldMk cId="2016018024" sldId="468"/>
            <ac:picMk id="6" creationId="{7D374666-2D8F-6ED7-E441-ED5C5A0EE256}"/>
          </ac:picMkLst>
        </pc:picChg>
        <pc:picChg chg="add mod">
          <ac:chgData name="William Andrew Bulaquena" userId="7589f1e9-3d8e-44b6-a932-9f064c4bad2e" providerId="ADAL" clId="{0AEAC2DF-13B1-4750-B9AA-5197DFADC023}" dt="2022-05-15T10:02:21.407" v="27454" actId="1037"/>
          <ac:picMkLst>
            <pc:docMk/>
            <pc:sldMk cId="2016018024" sldId="468"/>
            <ac:picMk id="7" creationId="{7897FEBF-B581-979F-CB8E-378F0F9377C6}"/>
          </ac:picMkLst>
        </pc:picChg>
      </pc:sldChg>
      <pc:sldChg chg="addSp delSp modSp add mod">
        <pc:chgData name="William Andrew Bulaquena" userId="7589f1e9-3d8e-44b6-a932-9f064c4bad2e" providerId="ADAL" clId="{0AEAC2DF-13B1-4750-B9AA-5197DFADC023}" dt="2022-05-15T10:30:32.161" v="28272" actId="207"/>
        <pc:sldMkLst>
          <pc:docMk/>
          <pc:sldMk cId="2896655560" sldId="469"/>
        </pc:sldMkLst>
        <pc:spChg chg="mod">
          <ac:chgData name="William Andrew Bulaquena" userId="7589f1e9-3d8e-44b6-a932-9f064c4bad2e" providerId="ADAL" clId="{0AEAC2DF-13B1-4750-B9AA-5197DFADC023}" dt="2022-05-15T10:03:36.086" v="27467" actId="20577"/>
          <ac:spMkLst>
            <pc:docMk/>
            <pc:sldMk cId="2896655560" sldId="469"/>
            <ac:spMk id="5" creationId="{9642549F-4D35-F4DA-5486-06FF2CDD1BEE}"/>
          </ac:spMkLst>
        </pc:spChg>
        <pc:spChg chg="mod">
          <ac:chgData name="William Andrew Bulaquena" userId="7589f1e9-3d8e-44b6-a932-9f064c4bad2e" providerId="ADAL" clId="{0AEAC2DF-13B1-4750-B9AA-5197DFADC023}" dt="2022-05-15T10:30:32.161" v="28272" actId="207"/>
          <ac:spMkLst>
            <pc:docMk/>
            <pc:sldMk cId="2896655560" sldId="469"/>
            <ac:spMk id="8" creationId="{9502400D-E916-012A-77FA-BC17351AADA1}"/>
          </ac:spMkLst>
        </pc:spChg>
        <pc:spChg chg="mod">
          <ac:chgData name="William Andrew Bulaquena" userId="7589f1e9-3d8e-44b6-a932-9f064c4bad2e" providerId="ADAL" clId="{0AEAC2DF-13B1-4750-B9AA-5197DFADC023}" dt="2022-05-15T10:02:58.004" v="27460" actId="20577"/>
          <ac:spMkLst>
            <pc:docMk/>
            <pc:sldMk cId="2896655560" sldId="469"/>
            <ac:spMk id="10" creationId="{B4AFB91F-0C08-4903-B64A-7EA51E67D603}"/>
          </ac:spMkLst>
        </pc:spChg>
        <pc:picChg chg="add mod">
          <ac:chgData name="William Andrew Bulaquena" userId="7589f1e9-3d8e-44b6-a932-9f064c4bad2e" providerId="ADAL" clId="{0AEAC2DF-13B1-4750-B9AA-5197DFADC023}" dt="2022-05-15T10:06:13.214" v="27499" actId="1037"/>
          <ac:picMkLst>
            <pc:docMk/>
            <pc:sldMk cId="2896655560" sldId="469"/>
            <ac:picMk id="3" creationId="{32EE3642-1F8E-2211-2A8D-A14A77290101}"/>
          </ac:picMkLst>
        </pc:picChg>
        <pc:picChg chg="del mod">
          <ac:chgData name="William Andrew Bulaquena" userId="7589f1e9-3d8e-44b6-a932-9f064c4bad2e" providerId="ADAL" clId="{0AEAC2DF-13B1-4750-B9AA-5197DFADC023}" dt="2022-05-15T10:03:41.324" v="27468" actId="478"/>
          <ac:picMkLst>
            <pc:docMk/>
            <pc:sldMk cId="2896655560" sldId="469"/>
            <ac:picMk id="6" creationId="{7D374666-2D8F-6ED7-E441-ED5C5A0EE256}"/>
          </ac:picMkLst>
        </pc:picChg>
        <pc:picChg chg="add del mod">
          <ac:chgData name="William Andrew Bulaquena" userId="7589f1e9-3d8e-44b6-a932-9f064c4bad2e" providerId="ADAL" clId="{0AEAC2DF-13B1-4750-B9AA-5197DFADC023}" dt="2022-05-15T10:05:56.718" v="27489" actId="478"/>
          <ac:picMkLst>
            <pc:docMk/>
            <pc:sldMk cId="2896655560" sldId="469"/>
            <ac:picMk id="7" creationId="{11532CA2-273E-FD5D-59A8-88EE0F87B929}"/>
          </ac:picMkLst>
        </pc:picChg>
      </pc:sldChg>
      <pc:sldChg chg="addSp delSp modSp add mod">
        <pc:chgData name="William Andrew Bulaquena" userId="7589f1e9-3d8e-44b6-a932-9f064c4bad2e" providerId="ADAL" clId="{0AEAC2DF-13B1-4750-B9AA-5197DFADC023}" dt="2022-05-15T10:09:39.934" v="27567" actId="1037"/>
        <pc:sldMkLst>
          <pc:docMk/>
          <pc:sldMk cId="682223391" sldId="470"/>
        </pc:sldMkLst>
        <pc:spChg chg="mod">
          <ac:chgData name="William Andrew Bulaquena" userId="7589f1e9-3d8e-44b6-a932-9f064c4bad2e" providerId="ADAL" clId="{0AEAC2DF-13B1-4750-B9AA-5197DFADC023}" dt="2022-05-15T10:09:10.337" v="27545" actId="113"/>
          <ac:spMkLst>
            <pc:docMk/>
            <pc:sldMk cId="682223391" sldId="470"/>
            <ac:spMk id="5" creationId="{9642549F-4D35-F4DA-5486-06FF2CDD1BEE}"/>
          </ac:spMkLst>
        </pc:spChg>
        <pc:spChg chg="del">
          <ac:chgData name="William Andrew Bulaquena" userId="7589f1e9-3d8e-44b6-a932-9f064c4bad2e" providerId="ADAL" clId="{0AEAC2DF-13B1-4750-B9AA-5197DFADC023}" dt="2022-05-15T10:09:21.615" v="27547" actId="478"/>
          <ac:spMkLst>
            <pc:docMk/>
            <pc:sldMk cId="682223391" sldId="470"/>
            <ac:spMk id="8" creationId="{9502400D-E916-012A-77FA-BC17351AADA1}"/>
          </ac:spMkLst>
        </pc:spChg>
        <pc:spChg chg="mod">
          <ac:chgData name="William Andrew Bulaquena" userId="7589f1e9-3d8e-44b6-a932-9f064c4bad2e" providerId="ADAL" clId="{0AEAC2DF-13B1-4750-B9AA-5197DFADC023}" dt="2022-05-15T10:08:56.982" v="27528" actId="20577"/>
          <ac:spMkLst>
            <pc:docMk/>
            <pc:sldMk cId="682223391" sldId="470"/>
            <ac:spMk id="10" creationId="{B4AFB91F-0C08-4903-B64A-7EA51E67D603}"/>
          </ac:spMkLst>
        </pc:spChg>
        <pc:picChg chg="del">
          <ac:chgData name="William Andrew Bulaquena" userId="7589f1e9-3d8e-44b6-a932-9f064c4bad2e" providerId="ADAL" clId="{0AEAC2DF-13B1-4750-B9AA-5197DFADC023}" dt="2022-05-15T10:09:19.004" v="27546" actId="478"/>
          <ac:picMkLst>
            <pc:docMk/>
            <pc:sldMk cId="682223391" sldId="470"/>
            <ac:picMk id="6" creationId="{7D374666-2D8F-6ED7-E441-ED5C5A0EE256}"/>
          </ac:picMkLst>
        </pc:picChg>
        <pc:picChg chg="add mod">
          <ac:chgData name="William Andrew Bulaquena" userId="7589f1e9-3d8e-44b6-a932-9f064c4bad2e" providerId="ADAL" clId="{0AEAC2DF-13B1-4750-B9AA-5197DFADC023}" dt="2022-05-15T10:09:39.934" v="27567" actId="1037"/>
          <ac:picMkLst>
            <pc:docMk/>
            <pc:sldMk cId="682223391" sldId="470"/>
            <ac:picMk id="7" creationId="{5D155459-13A7-DF6F-201F-779C1FB484C8}"/>
          </ac:picMkLst>
        </pc:picChg>
      </pc:sldChg>
      <pc:sldChg chg="add del">
        <pc:chgData name="William Andrew Bulaquena" userId="7589f1e9-3d8e-44b6-a932-9f064c4bad2e" providerId="ADAL" clId="{0AEAC2DF-13B1-4750-B9AA-5197DFADC023}" dt="2022-05-15T10:08:35.308" v="27508" actId="47"/>
        <pc:sldMkLst>
          <pc:docMk/>
          <pc:sldMk cId="2992134768" sldId="470"/>
        </pc:sldMkLst>
      </pc:sldChg>
      <pc:sldChg chg="addSp delSp modSp add mod">
        <pc:chgData name="William Andrew Bulaquena" userId="7589f1e9-3d8e-44b6-a932-9f064c4bad2e" providerId="ADAL" clId="{0AEAC2DF-13B1-4750-B9AA-5197DFADC023}" dt="2022-05-15T10:11:40.746" v="27586" actId="478"/>
        <pc:sldMkLst>
          <pc:docMk/>
          <pc:sldMk cId="2749158099" sldId="471"/>
        </pc:sldMkLst>
        <pc:picChg chg="add mod ord">
          <ac:chgData name="William Andrew Bulaquena" userId="7589f1e9-3d8e-44b6-a932-9f064c4bad2e" providerId="ADAL" clId="{0AEAC2DF-13B1-4750-B9AA-5197DFADC023}" dt="2022-05-15T10:11:39.098" v="27585" actId="171"/>
          <ac:picMkLst>
            <pc:docMk/>
            <pc:sldMk cId="2749158099" sldId="471"/>
            <ac:picMk id="6" creationId="{AA990243-4F14-8EC6-AAA9-A7F9B6E85859}"/>
          </ac:picMkLst>
        </pc:picChg>
        <pc:picChg chg="del">
          <ac:chgData name="William Andrew Bulaquena" userId="7589f1e9-3d8e-44b6-a932-9f064c4bad2e" providerId="ADAL" clId="{0AEAC2DF-13B1-4750-B9AA-5197DFADC023}" dt="2022-05-15T10:11:40.746" v="27586" actId="478"/>
          <ac:picMkLst>
            <pc:docMk/>
            <pc:sldMk cId="2749158099" sldId="471"/>
            <ac:picMk id="7" creationId="{5D155459-13A7-DF6F-201F-779C1FB484C8}"/>
          </ac:picMkLst>
        </pc:picChg>
      </pc:sldChg>
      <pc:sldChg chg="addSp delSp add del mod">
        <pc:chgData name="William Andrew Bulaquena" userId="7589f1e9-3d8e-44b6-a932-9f064c4bad2e" providerId="ADAL" clId="{0AEAC2DF-13B1-4750-B9AA-5197DFADC023}" dt="2022-05-15T10:12:19.411" v="27591" actId="47"/>
        <pc:sldMkLst>
          <pc:docMk/>
          <pc:sldMk cId="275001236" sldId="472"/>
        </pc:sldMkLst>
        <pc:picChg chg="add del">
          <ac:chgData name="William Andrew Bulaquena" userId="7589f1e9-3d8e-44b6-a932-9f064c4bad2e" providerId="ADAL" clId="{0AEAC2DF-13B1-4750-B9AA-5197DFADC023}" dt="2022-05-15T10:12:14.580" v="27590" actId="478"/>
          <ac:picMkLst>
            <pc:docMk/>
            <pc:sldMk cId="275001236" sldId="472"/>
            <ac:picMk id="7" creationId="{5D155459-13A7-DF6F-201F-779C1FB484C8}"/>
          </ac:picMkLst>
        </pc:picChg>
      </pc:sldChg>
      <pc:sldChg chg="addSp delSp modSp add mod">
        <pc:chgData name="William Andrew Bulaquena" userId="7589f1e9-3d8e-44b6-a932-9f064c4bad2e" providerId="ADAL" clId="{0AEAC2DF-13B1-4750-B9AA-5197DFADC023}" dt="2022-05-15T10:13:30.493" v="27672" actId="20577"/>
        <pc:sldMkLst>
          <pc:docMk/>
          <pc:sldMk cId="1905679276" sldId="472"/>
        </pc:sldMkLst>
        <pc:spChg chg="mod">
          <ac:chgData name="William Andrew Bulaquena" userId="7589f1e9-3d8e-44b6-a932-9f064c4bad2e" providerId="ADAL" clId="{0AEAC2DF-13B1-4750-B9AA-5197DFADC023}" dt="2022-05-15T10:13:30.493" v="27672" actId="20577"/>
          <ac:spMkLst>
            <pc:docMk/>
            <pc:sldMk cId="1905679276" sldId="472"/>
            <ac:spMk id="5" creationId="{9642549F-4D35-F4DA-5486-06FF2CDD1BEE}"/>
          </ac:spMkLst>
        </pc:spChg>
        <pc:picChg chg="del">
          <ac:chgData name="William Andrew Bulaquena" userId="7589f1e9-3d8e-44b6-a932-9f064c4bad2e" providerId="ADAL" clId="{0AEAC2DF-13B1-4750-B9AA-5197DFADC023}" dt="2022-05-15T10:12:25.645" v="27593" actId="478"/>
          <ac:picMkLst>
            <pc:docMk/>
            <pc:sldMk cId="1905679276" sldId="472"/>
            <ac:picMk id="6" creationId="{AA990243-4F14-8EC6-AAA9-A7F9B6E85859}"/>
          </ac:picMkLst>
        </pc:picChg>
        <pc:picChg chg="add mod">
          <ac:chgData name="William Andrew Bulaquena" userId="7589f1e9-3d8e-44b6-a932-9f064c4bad2e" providerId="ADAL" clId="{0AEAC2DF-13B1-4750-B9AA-5197DFADC023}" dt="2022-05-15T10:12:37.202" v="27595" actId="1076"/>
          <ac:picMkLst>
            <pc:docMk/>
            <pc:sldMk cId="1905679276" sldId="472"/>
            <ac:picMk id="7" creationId="{B15FB4B1-C801-3154-44E9-6D65D5CCA76A}"/>
          </ac:picMkLst>
        </pc:picChg>
        <pc:picChg chg="add mod">
          <ac:chgData name="William Andrew Bulaquena" userId="7589f1e9-3d8e-44b6-a932-9f064c4bad2e" providerId="ADAL" clId="{0AEAC2DF-13B1-4750-B9AA-5197DFADC023}" dt="2022-05-15T10:12:37.202" v="27595" actId="1076"/>
          <ac:picMkLst>
            <pc:docMk/>
            <pc:sldMk cId="1905679276" sldId="472"/>
            <ac:picMk id="8" creationId="{00898A06-5BC3-777A-CE7C-982E609B6CD3}"/>
          </ac:picMkLst>
        </pc:picChg>
      </pc:sldChg>
      <pc:sldChg chg="addSp delSp modSp add mod">
        <pc:chgData name="William Andrew Bulaquena" userId="7589f1e9-3d8e-44b6-a932-9f064c4bad2e" providerId="ADAL" clId="{0AEAC2DF-13B1-4750-B9AA-5197DFADC023}" dt="2022-05-15T10:15:34.266" v="27734" actId="20577"/>
        <pc:sldMkLst>
          <pc:docMk/>
          <pc:sldMk cId="3080697414" sldId="473"/>
        </pc:sldMkLst>
        <pc:spChg chg="mod">
          <ac:chgData name="William Andrew Bulaquena" userId="7589f1e9-3d8e-44b6-a932-9f064c4bad2e" providerId="ADAL" clId="{0AEAC2DF-13B1-4750-B9AA-5197DFADC023}" dt="2022-05-15T10:15:34.266" v="27734" actId="20577"/>
          <ac:spMkLst>
            <pc:docMk/>
            <pc:sldMk cId="3080697414" sldId="473"/>
            <ac:spMk id="5" creationId="{9642549F-4D35-F4DA-5486-06FF2CDD1BEE}"/>
          </ac:spMkLst>
        </pc:spChg>
        <pc:spChg chg="mod">
          <ac:chgData name="William Andrew Bulaquena" userId="7589f1e9-3d8e-44b6-a932-9f064c4bad2e" providerId="ADAL" clId="{0AEAC2DF-13B1-4750-B9AA-5197DFADC023}" dt="2022-05-15T10:14:43.371" v="27680" actId="20577"/>
          <ac:spMkLst>
            <pc:docMk/>
            <pc:sldMk cId="3080697414" sldId="473"/>
            <ac:spMk id="10" creationId="{B4AFB91F-0C08-4903-B64A-7EA51E67D603}"/>
          </ac:spMkLst>
        </pc:spChg>
        <pc:picChg chg="add mod">
          <ac:chgData name="William Andrew Bulaquena" userId="7589f1e9-3d8e-44b6-a932-9f064c4bad2e" providerId="ADAL" clId="{0AEAC2DF-13B1-4750-B9AA-5197DFADC023}" dt="2022-05-15T10:15:08.745" v="27686" actId="14100"/>
          <ac:picMkLst>
            <pc:docMk/>
            <pc:sldMk cId="3080697414" sldId="473"/>
            <ac:picMk id="3" creationId="{3C40A16D-DE27-0D13-81D4-012D74AC6534}"/>
          </ac:picMkLst>
        </pc:picChg>
        <pc:picChg chg="del">
          <ac:chgData name="William Andrew Bulaquena" userId="7589f1e9-3d8e-44b6-a932-9f064c4bad2e" providerId="ADAL" clId="{0AEAC2DF-13B1-4750-B9AA-5197DFADC023}" dt="2022-05-15T10:14:49.873" v="27682" actId="478"/>
          <ac:picMkLst>
            <pc:docMk/>
            <pc:sldMk cId="3080697414" sldId="473"/>
            <ac:picMk id="7" creationId="{B15FB4B1-C801-3154-44E9-6D65D5CCA76A}"/>
          </ac:picMkLst>
        </pc:picChg>
        <pc:picChg chg="del">
          <ac:chgData name="William Andrew Bulaquena" userId="7589f1e9-3d8e-44b6-a932-9f064c4bad2e" providerId="ADAL" clId="{0AEAC2DF-13B1-4750-B9AA-5197DFADC023}" dt="2022-05-15T10:14:49.457" v="27681" actId="478"/>
          <ac:picMkLst>
            <pc:docMk/>
            <pc:sldMk cId="3080697414" sldId="473"/>
            <ac:picMk id="8" creationId="{00898A06-5BC3-777A-CE7C-982E609B6CD3}"/>
          </ac:picMkLst>
        </pc:picChg>
      </pc:sldChg>
      <pc:sldChg chg="add del">
        <pc:chgData name="William Andrew Bulaquena" userId="7589f1e9-3d8e-44b6-a932-9f064c4bad2e" providerId="ADAL" clId="{0AEAC2DF-13B1-4750-B9AA-5197DFADC023}" dt="2022-05-15T10:20:23.252" v="27869" actId="47"/>
        <pc:sldMkLst>
          <pc:docMk/>
          <pc:sldMk cId="1887642862" sldId="474"/>
        </pc:sldMkLst>
      </pc:sldChg>
      <pc:sldChg chg="addSp delSp modSp add del mod">
        <pc:chgData name="William Andrew Bulaquena" userId="7589f1e9-3d8e-44b6-a932-9f064c4bad2e" providerId="ADAL" clId="{0AEAC2DF-13B1-4750-B9AA-5197DFADC023}" dt="2022-05-15T10:25:12.081" v="28183" actId="47"/>
        <pc:sldMkLst>
          <pc:docMk/>
          <pc:sldMk cId="2175148314" sldId="475"/>
        </pc:sldMkLst>
        <pc:spChg chg="mod">
          <ac:chgData name="William Andrew Bulaquena" userId="7589f1e9-3d8e-44b6-a932-9f064c4bad2e" providerId="ADAL" clId="{0AEAC2DF-13B1-4750-B9AA-5197DFADC023}" dt="2022-05-15T10:19:36.145" v="27859" actId="20577"/>
          <ac:spMkLst>
            <pc:docMk/>
            <pc:sldMk cId="2175148314" sldId="475"/>
            <ac:spMk id="5" creationId="{9642549F-4D35-F4DA-5486-06FF2CDD1BEE}"/>
          </ac:spMkLst>
        </pc:spChg>
        <pc:spChg chg="add del mod">
          <ac:chgData name="William Andrew Bulaquena" userId="7589f1e9-3d8e-44b6-a932-9f064c4bad2e" providerId="ADAL" clId="{0AEAC2DF-13B1-4750-B9AA-5197DFADC023}" dt="2022-05-15T10:19:21.383" v="27832" actId="478"/>
          <ac:spMkLst>
            <pc:docMk/>
            <pc:sldMk cId="2175148314" sldId="475"/>
            <ac:spMk id="6" creationId="{D4CD8B02-DE30-EFC1-CC9C-5FBFD782E96A}"/>
          </ac:spMkLst>
        </pc:spChg>
        <pc:spChg chg="mod">
          <ac:chgData name="William Andrew Bulaquena" userId="7589f1e9-3d8e-44b6-a932-9f064c4bad2e" providerId="ADAL" clId="{0AEAC2DF-13B1-4750-B9AA-5197DFADC023}" dt="2022-05-15T10:17:40.649" v="27773" actId="20577"/>
          <ac:spMkLst>
            <pc:docMk/>
            <pc:sldMk cId="2175148314" sldId="475"/>
            <ac:spMk id="10" creationId="{B4AFB91F-0C08-4903-B64A-7EA51E67D603}"/>
          </ac:spMkLst>
        </pc:spChg>
        <pc:picChg chg="del">
          <ac:chgData name="William Andrew Bulaquena" userId="7589f1e9-3d8e-44b6-a932-9f064c4bad2e" providerId="ADAL" clId="{0AEAC2DF-13B1-4750-B9AA-5197DFADC023}" dt="2022-05-15T10:18:00.325" v="27807" actId="478"/>
          <ac:picMkLst>
            <pc:docMk/>
            <pc:sldMk cId="2175148314" sldId="475"/>
            <ac:picMk id="3" creationId="{3C40A16D-DE27-0D13-81D4-012D74AC6534}"/>
          </ac:picMkLst>
        </pc:picChg>
        <pc:picChg chg="add del mod">
          <ac:chgData name="William Andrew Bulaquena" userId="7589f1e9-3d8e-44b6-a932-9f064c4bad2e" providerId="ADAL" clId="{0AEAC2DF-13B1-4750-B9AA-5197DFADC023}" dt="2022-05-15T10:19:21.766" v="27833" actId="478"/>
          <ac:picMkLst>
            <pc:docMk/>
            <pc:sldMk cId="2175148314" sldId="475"/>
            <ac:picMk id="7" creationId="{1CA03C60-5EA9-3D59-3EE0-E8AD9423CE27}"/>
          </ac:picMkLst>
        </pc:picChg>
      </pc:sldChg>
      <pc:sldChg chg="addSp delSp modSp add mod">
        <pc:chgData name="William Andrew Bulaquena" userId="7589f1e9-3d8e-44b6-a932-9f064c4bad2e" providerId="ADAL" clId="{0AEAC2DF-13B1-4750-B9AA-5197DFADC023}" dt="2022-05-15T10:23:12.897" v="28008" actId="20577"/>
        <pc:sldMkLst>
          <pc:docMk/>
          <pc:sldMk cId="239500934" sldId="476"/>
        </pc:sldMkLst>
        <pc:spChg chg="del">
          <ac:chgData name="William Andrew Bulaquena" userId="7589f1e9-3d8e-44b6-a932-9f064c4bad2e" providerId="ADAL" clId="{0AEAC2DF-13B1-4750-B9AA-5197DFADC023}" dt="2022-05-15T10:20:06.210" v="27862" actId="478"/>
          <ac:spMkLst>
            <pc:docMk/>
            <pc:sldMk cId="239500934" sldId="476"/>
            <ac:spMk id="6" creationId="{D4CD8B02-DE30-EFC1-CC9C-5FBFD782E96A}"/>
          </ac:spMkLst>
        </pc:spChg>
        <pc:spChg chg="add mod">
          <ac:chgData name="William Andrew Bulaquena" userId="7589f1e9-3d8e-44b6-a932-9f064c4bad2e" providerId="ADAL" clId="{0AEAC2DF-13B1-4750-B9AA-5197DFADC023}" dt="2022-05-15T10:23:12.897" v="28008" actId="20577"/>
          <ac:spMkLst>
            <pc:docMk/>
            <pc:sldMk cId="239500934" sldId="476"/>
            <ac:spMk id="9" creationId="{0BA79D40-9854-7300-8357-1328628DD80F}"/>
          </ac:spMkLst>
        </pc:spChg>
        <pc:picChg chg="del">
          <ac:chgData name="William Andrew Bulaquena" userId="7589f1e9-3d8e-44b6-a932-9f064c4bad2e" providerId="ADAL" clId="{0AEAC2DF-13B1-4750-B9AA-5197DFADC023}" dt="2022-05-15T10:20:06.922" v="27863" actId="478"/>
          <ac:picMkLst>
            <pc:docMk/>
            <pc:sldMk cId="239500934" sldId="476"/>
            <ac:picMk id="7" creationId="{1CA03C60-5EA9-3D59-3EE0-E8AD9423CE27}"/>
          </ac:picMkLst>
        </pc:picChg>
        <pc:picChg chg="add mod">
          <ac:chgData name="William Andrew Bulaquena" userId="7589f1e9-3d8e-44b6-a932-9f064c4bad2e" providerId="ADAL" clId="{0AEAC2DF-13B1-4750-B9AA-5197DFADC023}" dt="2022-05-15T10:20:17.499" v="27867" actId="14100"/>
          <ac:picMkLst>
            <pc:docMk/>
            <pc:sldMk cId="239500934" sldId="476"/>
            <ac:picMk id="8" creationId="{98B8EAEA-E817-6D8B-C9E0-4E8687A06CB3}"/>
          </ac:picMkLst>
        </pc:picChg>
      </pc:sldChg>
      <pc:sldChg chg="addSp delSp modSp add mod">
        <pc:chgData name="William Andrew Bulaquena" userId="7589f1e9-3d8e-44b6-a932-9f064c4bad2e" providerId="ADAL" clId="{0AEAC2DF-13B1-4750-B9AA-5197DFADC023}" dt="2022-05-15T10:25:36.066" v="28190"/>
        <pc:sldMkLst>
          <pc:docMk/>
          <pc:sldMk cId="2298404943" sldId="477"/>
        </pc:sldMkLst>
        <pc:spChg chg="mod">
          <ac:chgData name="William Andrew Bulaquena" userId="7589f1e9-3d8e-44b6-a932-9f064c4bad2e" providerId="ADAL" clId="{0AEAC2DF-13B1-4750-B9AA-5197DFADC023}" dt="2022-05-15T10:24:42.560" v="28182" actId="20577"/>
          <ac:spMkLst>
            <pc:docMk/>
            <pc:sldMk cId="2298404943" sldId="477"/>
            <ac:spMk id="5" creationId="{9642549F-4D35-F4DA-5486-06FF2CDD1BEE}"/>
          </ac:spMkLst>
        </pc:spChg>
        <pc:spChg chg="del">
          <ac:chgData name="William Andrew Bulaquena" userId="7589f1e9-3d8e-44b6-a932-9f064c4bad2e" providerId="ADAL" clId="{0AEAC2DF-13B1-4750-B9AA-5197DFADC023}" dt="2022-05-15T10:25:29.536" v="28188" actId="478"/>
          <ac:spMkLst>
            <pc:docMk/>
            <pc:sldMk cId="2298404943" sldId="477"/>
            <ac:spMk id="9" creationId="{0BA79D40-9854-7300-8357-1328628DD80F}"/>
          </ac:spMkLst>
        </pc:spChg>
        <pc:spChg chg="mod">
          <ac:chgData name="William Andrew Bulaquena" userId="7589f1e9-3d8e-44b6-a932-9f064c4bad2e" providerId="ADAL" clId="{0AEAC2DF-13B1-4750-B9AA-5197DFADC023}" dt="2022-05-15T10:23:45.353" v="28092" actId="20577"/>
          <ac:spMkLst>
            <pc:docMk/>
            <pc:sldMk cId="2298404943" sldId="477"/>
            <ac:spMk id="10" creationId="{B4AFB91F-0C08-4903-B64A-7EA51E67D603}"/>
          </ac:spMkLst>
        </pc:spChg>
        <pc:picChg chg="add mod">
          <ac:chgData name="William Andrew Bulaquena" userId="7589f1e9-3d8e-44b6-a932-9f064c4bad2e" providerId="ADAL" clId="{0AEAC2DF-13B1-4750-B9AA-5197DFADC023}" dt="2022-05-15T10:25:26.181" v="28187" actId="14100"/>
          <ac:picMkLst>
            <pc:docMk/>
            <pc:sldMk cId="2298404943" sldId="477"/>
            <ac:picMk id="7" creationId="{D9DDBFD6-5313-E84F-BD77-EDEABAADC097}"/>
          </ac:picMkLst>
        </pc:picChg>
        <pc:picChg chg="del">
          <ac:chgData name="William Andrew Bulaquena" userId="7589f1e9-3d8e-44b6-a932-9f064c4bad2e" providerId="ADAL" clId="{0AEAC2DF-13B1-4750-B9AA-5197DFADC023}" dt="2022-05-15T10:25:18.601" v="28184" actId="478"/>
          <ac:picMkLst>
            <pc:docMk/>
            <pc:sldMk cId="2298404943" sldId="477"/>
            <ac:picMk id="8" creationId="{98B8EAEA-E817-6D8B-C9E0-4E8687A06CB3}"/>
          </ac:picMkLst>
        </pc:picChg>
        <pc:picChg chg="add del mod">
          <ac:chgData name="William Andrew Bulaquena" userId="7589f1e9-3d8e-44b6-a932-9f064c4bad2e" providerId="ADAL" clId="{0AEAC2DF-13B1-4750-B9AA-5197DFADC023}" dt="2022-05-15T10:25:36.066" v="28190"/>
          <ac:picMkLst>
            <pc:docMk/>
            <pc:sldMk cId="2298404943" sldId="477"/>
            <ac:picMk id="11" creationId="{370769C7-7785-C1DC-746B-9957584AC18A}"/>
          </ac:picMkLst>
        </pc:picChg>
      </pc:sldChg>
      <pc:sldChg chg="addSp delSp modSp add mod">
        <pc:chgData name="William Andrew Bulaquena" userId="7589f1e9-3d8e-44b6-a932-9f064c4bad2e" providerId="ADAL" clId="{0AEAC2DF-13B1-4750-B9AA-5197DFADC023}" dt="2022-05-15T10:27:16.021" v="28256" actId="20577"/>
        <pc:sldMkLst>
          <pc:docMk/>
          <pc:sldMk cId="1509600336" sldId="478"/>
        </pc:sldMkLst>
        <pc:spChg chg="mod">
          <ac:chgData name="William Andrew Bulaquena" userId="7589f1e9-3d8e-44b6-a932-9f064c4bad2e" providerId="ADAL" clId="{0AEAC2DF-13B1-4750-B9AA-5197DFADC023}" dt="2022-05-15T10:27:16.021" v="28256" actId="20577"/>
          <ac:spMkLst>
            <pc:docMk/>
            <pc:sldMk cId="1509600336" sldId="478"/>
            <ac:spMk id="5" creationId="{9642549F-4D35-F4DA-5486-06FF2CDD1BEE}"/>
          </ac:spMkLst>
        </pc:spChg>
        <pc:picChg chg="add mod">
          <ac:chgData name="William Andrew Bulaquena" userId="7589f1e9-3d8e-44b6-a932-9f064c4bad2e" providerId="ADAL" clId="{0AEAC2DF-13B1-4750-B9AA-5197DFADC023}" dt="2022-05-15T10:27:09.459" v="28254" actId="1076"/>
          <ac:picMkLst>
            <pc:docMk/>
            <pc:sldMk cId="1509600336" sldId="478"/>
            <ac:picMk id="3" creationId="{7E742749-0E29-17F2-AAAB-996F7FBFB925}"/>
          </ac:picMkLst>
        </pc:picChg>
        <pc:picChg chg="add del mod">
          <ac:chgData name="William Andrew Bulaquena" userId="7589f1e9-3d8e-44b6-a932-9f064c4bad2e" providerId="ADAL" clId="{0AEAC2DF-13B1-4750-B9AA-5197DFADC023}" dt="2022-05-15T10:27:02.585" v="28251" actId="478"/>
          <ac:picMkLst>
            <pc:docMk/>
            <pc:sldMk cId="1509600336" sldId="478"/>
            <ac:picMk id="6" creationId="{BCAFA6E9-178D-C6AF-C016-1E57338528CB}"/>
          </ac:picMkLst>
        </pc:picChg>
        <pc:picChg chg="del">
          <ac:chgData name="William Andrew Bulaquena" userId="7589f1e9-3d8e-44b6-a932-9f064c4bad2e" providerId="ADAL" clId="{0AEAC2DF-13B1-4750-B9AA-5197DFADC023}" dt="2022-05-15T10:25:45.634" v="28193" actId="478"/>
          <ac:picMkLst>
            <pc:docMk/>
            <pc:sldMk cId="1509600336" sldId="478"/>
            <ac:picMk id="7" creationId="{D9DDBFD6-5313-E84F-BD77-EDEABAADC097}"/>
          </ac:picMkLst>
        </pc:picChg>
      </pc:sldChg>
      <pc:sldChg chg="modSp add mod">
        <pc:chgData name="William Andrew Bulaquena" userId="7589f1e9-3d8e-44b6-a932-9f064c4bad2e" providerId="ADAL" clId="{0AEAC2DF-13B1-4750-B9AA-5197DFADC023}" dt="2022-05-15T10:39:35.284" v="28879" actId="20577"/>
        <pc:sldMkLst>
          <pc:docMk/>
          <pc:sldMk cId="465517595" sldId="479"/>
        </pc:sldMkLst>
        <pc:spChg chg="mod">
          <ac:chgData name="William Andrew Bulaquena" userId="7589f1e9-3d8e-44b6-a932-9f064c4bad2e" providerId="ADAL" clId="{0AEAC2DF-13B1-4750-B9AA-5197DFADC023}" dt="2022-05-15T10:33:14.258" v="28284" actId="113"/>
          <ac:spMkLst>
            <pc:docMk/>
            <pc:sldMk cId="465517595" sldId="479"/>
            <ac:spMk id="5" creationId="{9642549F-4D35-F4DA-5486-06FF2CDD1BEE}"/>
          </ac:spMkLst>
        </pc:spChg>
        <pc:spChg chg="mod">
          <ac:chgData name="William Andrew Bulaquena" userId="7589f1e9-3d8e-44b6-a932-9f064c4bad2e" providerId="ADAL" clId="{0AEAC2DF-13B1-4750-B9AA-5197DFADC023}" dt="2022-05-15T10:39:35.284" v="28879" actId="20577"/>
          <ac:spMkLst>
            <pc:docMk/>
            <pc:sldMk cId="465517595" sldId="479"/>
            <ac:spMk id="14" creationId="{9B91F112-0112-F7D5-F7A4-7C0E5B7FB709}"/>
          </ac:spMkLst>
        </pc:spChg>
      </pc:sldChg>
      <pc:sldChg chg="addSp delSp modSp add mod">
        <pc:chgData name="William Andrew Bulaquena" userId="7589f1e9-3d8e-44b6-a932-9f064c4bad2e" providerId="ADAL" clId="{0AEAC2DF-13B1-4750-B9AA-5197DFADC023}" dt="2022-05-17T01:59:33.011" v="28977" actId="1076"/>
        <pc:sldMkLst>
          <pc:docMk/>
          <pc:sldMk cId="2672944751" sldId="480"/>
        </pc:sldMkLst>
        <pc:spChg chg="del">
          <ac:chgData name="William Andrew Bulaquena" userId="7589f1e9-3d8e-44b6-a932-9f064c4bad2e" providerId="ADAL" clId="{0AEAC2DF-13B1-4750-B9AA-5197DFADC023}" dt="2022-05-17T01:58:19.989" v="28965" actId="478"/>
          <ac:spMkLst>
            <pc:docMk/>
            <pc:sldMk cId="2672944751" sldId="480"/>
            <ac:spMk id="6" creationId="{38105D4D-0AF5-1204-A005-A0D78974A898}"/>
          </ac:spMkLst>
        </pc:spChg>
        <pc:spChg chg="mod">
          <ac:chgData name="William Andrew Bulaquena" userId="7589f1e9-3d8e-44b6-a932-9f064c4bad2e" providerId="ADAL" clId="{0AEAC2DF-13B1-4750-B9AA-5197DFADC023}" dt="2022-05-17T01:58:14.983" v="28964" actId="20577"/>
          <ac:spMkLst>
            <pc:docMk/>
            <pc:sldMk cId="2672944751" sldId="480"/>
            <ac:spMk id="7" creationId="{0157E8D8-15A5-7D2D-8615-11EFE25ED5F2}"/>
          </ac:spMkLst>
        </pc:spChg>
        <pc:picChg chg="add mod">
          <ac:chgData name="William Andrew Bulaquena" userId="7589f1e9-3d8e-44b6-a932-9f064c4bad2e" providerId="ADAL" clId="{0AEAC2DF-13B1-4750-B9AA-5197DFADC023}" dt="2022-05-17T01:58:44.109" v="28968" actId="1076"/>
          <ac:picMkLst>
            <pc:docMk/>
            <pc:sldMk cId="2672944751" sldId="480"/>
            <ac:picMk id="3" creationId="{539539A1-2A9B-1870-32DF-AB78C1E28077}"/>
          </ac:picMkLst>
        </pc:picChg>
        <pc:picChg chg="add mod">
          <ac:chgData name="William Andrew Bulaquena" userId="7589f1e9-3d8e-44b6-a932-9f064c4bad2e" providerId="ADAL" clId="{0AEAC2DF-13B1-4750-B9AA-5197DFADC023}" dt="2022-05-17T01:59:07.754" v="28971" actId="1076"/>
          <ac:picMkLst>
            <pc:docMk/>
            <pc:sldMk cId="2672944751" sldId="480"/>
            <ac:picMk id="5" creationId="{679EE7FB-CDBB-A9FA-A8C1-C5CCC97397EC}"/>
          </ac:picMkLst>
        </pc:picChg>
        <pc:picChg chg="add mod">
          <ac:chgData name="William Andrew Bulaquena" userId="7589f1e9-3d8e-44b6-a932-9f064c4bad2e" providerId="ADAL" clId="{0AEAC2DF-13B1-4750-B9AA-5197DFADC023}" dt="2022-05-17T01:59:20.516" v="28974" actId="1076"/>
          <ac:picMkLst>
            <pc:docMk/>
            <pc:sldMk cId="2672944751" sldId="480"/>
            <ac:picMk id="10" creationId="{3216CD56-52DD-878C-5A54-5876A2279032}"/>
          </ac:picMkLst>
        </pc:picChg>
        <pc:picChg chg="add mod">
          <ac:chgData name="William Andrew Bulaquena" userId="7589f1e9-3d8e-44b6-a932-9f064c4bad2e" providerId="ADAL" clId="{0AEAC2DF-13B1-4750-B9AA-5197DFADC023}" dt="2022-05-17T01:59:33.011" v="28977" actId="1076"/>
          <ac:picMkLst>
            <pc:docMk/>
            <pc:sldMk cId="2672944751" sldId="480"/>
            <ac:picMk id="12" creationId="{1D1CAE78-A53B-187E-40F7-52128539CB88}"/>
          </ac:picMkLst>
        </pc:picChg>
      </pc:sldChg>
      <pc:sldChg chg="addSp delSp modSp add mod">
        <pc:chgData name="William Andrew Bulaquena" userId="7589f1e9-3d8e-44b6-a932-9f064c4bad2e" providerId="ADAL" clId="{0AEAC2DF-13B1-4750-B9AA-5197DFADC023}" dt="2022-05-17T02:00:07.847" v="28991" actId="1076"/>
        <pc:sldMkLst>
          <pc:docMk/>
          <pc:sldMk cId="2175548483" sldId="481"/>
        </pc:sldMkLst>
        <pc:picChg chg="del">
          <ac:chgData name="William Andrew Bulaquena" userId="7589f1e9-3d8e-44b6-a932-9f064c4bad2e" providerId="ADAL" clId="{0AEAC2DF-13B1-4750-B9AA-5197DFADC023}" dt="2022-05-17T01:59:49.547" v="28979" actId="478"/>
          <ac:picMkLst>
            <pc:docMk/>
            <pc:sldMk cId="2175548483" sldId="481"/>
            <ac:picMk id="3" creationId="{539539A1-2A9B-1870-32DF-AB78C1E28077}"/>
          </ac:picMkLst>
        </pc:picChg>
        <pc:picChg chg="add mod">
          <ac:chgData name="William Andrew Bulaquena" userId="7589f1e9-3d8e-44b6-a932-9f064c4bad2e" providerId="ADAL" clId="{0AEAC2DF-13B1-4750-B9AA-5197DFADC023}" dt="2022-05-17T02:00:06.904" v="28990" actId="1076"/>
          <ac:picMkLst>
            <pc:docMk/>
            <pc:sldMk cId="2175548483" sldId="481"/>
            <ac:picMk id="4" creationId="{ED5F3AC5-FC86-E34F-F643-5CEDAD158EC1}"/>
          </ac:picMkLst>
        </pc:picChg>
        <pc:picChg chg="del">
          <ac:chgData name="William Andrew Bulaquena" userId="7589f1e9-3d8e-44b6-a932-9f064c4bad2e" providerId="ADAL" clId="{0AEAC2DF-13B1-4750-B9AA-5197DFADC023}" dt="2022-05-17T01:59:50.046" v="28980" actId="478"/>
          <ac:picMkLst>
            <pc:docMk/>
            <pc:sldMk cId="2175548483" sldId="481"/>
            <ac:picMk id="5" creationId="{679EE7FB-CDBB-A9FA-A8C1-C5CCC97397EC}"/>
          </ac:picMkLst>
        </pc:picChg>
        <pc:picChg chg="add mod">
          <ac:chgData name="William Andrew Bulaquena" userId="7589f1e9-3d8e-44b6-a932-9f064c4bad2e" providerId="ADAL" clId="{0AEAC2DF-13B1-4750-B9AA-5197DFADC023}" dt="2022-05-17T02:00:07.847" v="28991" actId="1076"/>
          <ac:picMkLst>
            <pc:docMk/>
            <pc:sldMk cId="2175548483" sldId="481"/>
            <ac:picMk id="9" creationId="{8CF5C57A-4EB0-A799-2D71-4FD98D5BBEF3}"/>
          </ac:picMkLst>
        </pc:picChg>
        <pc:picChg chg="del">
          <ac:chgData name="William Andrew Bulaquena" userId="7589f1e9-3d8e-44b6-a932-9f064c4bad2e" providerId="ADAL" clId="{0AEAC2DF-13B1-4750-B9AA-5197DFADC023}" dt="2022-05-17T01:59:50.518" v="28981" actId="478"/>
          <ac:picMkLst>
            <pc:docMk/>
            <pc:sldMk cId="2175548483" sldId="481"/>
            <ac:picMk id="10" creationId="{3216CD56-52DD-878C-5A54-5876A2279032}"/>
          </ac:picMkLst>
        </pc:picChg>
        <pc:picChg chg="del">
          <ac:chgData name="William Andrew Bulaquena" userId="7589f1e9-3d8e-44b6-a932-9f064c4bad2e" providerId="ADAL" clId="{0AEAC2DF-13B1-4750-B9AA-5197DFADC023}" dt="2022-05-17T01:59:50.811" v="28982" actId="478"/>
          <ac:picMkLst>
            <pc:docMk/>
            <pc:sldMk cId="2175548483" sldId="481"/>
            <ac:picMk id="12" creationId="{1D1CAE78-A53B-187E-40F7-52128539CB88}"/>
          </ac:picMkLst>
        </pc:picChg>
      </pc:sldChg>
      <pc:sldChg chg="addSp delSp modSp add del mod ord">
        <pc:chgData name="William Andrew Bulaquena" userId="7589f1e9-3d8e-44b6-a932-9f064c4bad2e" providerId="ADAL" clId="{0AEAC2DF-13B1-4750-B9AA-5197DFADC023}" dt="2022-05-17T03:03:31.839" v="33131" actId="47"/>
        <pc:sldMkLst>
          <pc:docMk/>
          <pc:sldMk cId="3048061615" sldId="482"/>
        </pc:sldMkLst>
        <pc:spChg chg="del mod">
          <ac:chgData name="William Andrew Bulaquena" userId="7589f1e9-3d8e-44b6-a932-9f064c4bad2e" providerId="ADAL" clId="{0AEAC2DF-13B1-4750-B9AA-5197DFADC023}" dt="2022-05-17T02:07:40.948" v="29089" actId="478"/>
          <ac:spMkLst>
            <pc:docMk/>
            <pc:sldMk cId="3048061615" sldId="482"/>
            <ac:spMk id="5" creationId="{9642549F-4D35-F4DA-5486-06FF2CDD1BEE}"/>
          </ac:spMkLst>
        </pc:spChg>
        <pc:spChg chg="del">
          <ac:chgData name="William Andrew Bulaquena" userId="7589f1e9-3d8e-44b6-a932-9f064c4bad2e" providerId="ADAL" clId="{0AEAC2DF-13B1-4750-B9AA-5197DFADC023}" dt="2022-05-17T02:01:42.645" v="28993" actId="478"/>
          <ac:spMkLst>
            <pc:docMk/>
            <pc:sldMk cId="3048061615" sldId="482"/>
            <ac:spMk id="6" creationId="{38105D4D-0AF5-1204-A005-A0D78974A898}"/>
          </ac:spMkLst>
        </pc:spChg>
        <pc:spChg chg="del mod">
          <ac:chgData name="William Andrew Bulaquena" userId="7589f1e9-3d8e-44b6-a932-9f064c4bad2e" providerId="ADAL" clId="{0AEAC2DF-13B1-4750-B9AA-5197DFADC023}" dt="2022-05-17T02:08:23.708" v="29109" actId="478"/>
          <ac:spMkLst>
            <pc:docMk/>
            <pc:sldMk cId="3048061615" sldId="482"/>
            <ac:spMk id="10" creationId="{B4AFB91F-0C08-4903-B64A-7EA51E67D603}"/>
          </ac:spMkLst>
        </pc:spChg>
        <pc:picChg chg="add mod">
          <ac:chgData name="William Andrew Bulaquena" userId="7589f1e9-3d8e-44b6-a932-9f064c4bad2e" providerId="ADAL" clId="{0AEAC2DF-13B1-4750-B9AA-5197DFADC023}" dt="2022-05-17T02:08:27.858" v="29110" actId="1076"/>
          <ac:picMkLst>
            <pc:docMk/>
            <pc:sldMk cId="3048061615" sldId="482"/>
            <ac:picMk id="3" creationId="{9AD6E58C-0F48-7CD5-9E4F-26B0B683398D}"/>
          </ac:picMkLst>
        </pc:picChg>
        <pc:picChg chg="add del">
          <ac:chgData name="William Andrew Bulaquena" userId="7589f1e9-3d8e-44b6-a932-9f064c4bad2e" providerId="ADAL" clId="{0AEAC2DF-13B1-4750-B9AA-5197DFADC023}" dt="2022-05-17T02:03:00.021" v="28999" actId="478"/>
          <ac:picMkLst>
            <pc:docMk/>
            <pc:sldMk cId="3048061615" sldId="482"/>
            <ac:picMk id="7" creationId="{089D5F09-40E4-7DDD-CB05-3758C077CD1C}"/>
          </ac:picMkLst>
        </pc:picChg>
      </pc:sldChg>
      <pc:sldChg chg="addSp delSp modSp add mod ord">
        <pc:chgData name="William Andrew Bulaquena" userId="7589f1e9-3d8e-44b6-a932-9f064c4bad2e" providerId="ADAL" clId="{0AEAC2DF-13B1-4750-B9AA-5197DFADC023}" dt="2022-05-17T03:03:44.053" v="33133"/>
        <pc:sldMkLst>
          <pc:docMk/>
          <pc:sldMk cId="2542086222" sldId="483"/>
        </pc:sldMkLst>
        <pc:picChg chg="del">
          <ac:chgData name="William Andrew Bulaquena" userId="7589f1e9-3d8e-44b6-a932-9f064c4bad2e" providerId="ADAL" clId="{0AEAC2DF-13B1-4750-B9AA-5197DFADC023}" dt="2022-05-17T02:03:05.017" v="29002" actId="478"/>
          <ac:picMkLst>
            <pc:docMk/>
            <pc:sldMk cId="2542086222" sldId="483"/>
            <ac:picMk id="3" creationId="{9AD6E58C-0F48-7CD5-9E4F-26B0B683398D}"/>
          </ac:picMkLst>
        </pc:picChg>
        <pc:picChg chg="add mod">
          <ac:chgData name="William Andrew Bulaquena" userId="7589f1e9-3d8e-44b6-a932-9f064c4bad2e" providerId="ADAL" clId="{0AEAC2DF-13B1-4750-B9AA-5197DFADC023}" dt="2022-05-17T02:03:43.971" v="29011" actId="1076"/>
          <ac:picMkLst>
            <pc:docMk/>
            <pc:sldMk cId="2542086222" sldId="483"/>
            <ac:picMk id="4" creationId="{3016D3D3-B70E-8C47-FCCF-2496A676378F}"/>
          </ac:picMkLst>
        </pc:picChg>
        <pc:picChg chg="mod">
          <ac:chgData name="William Andrew Bulaquena" userId="7589f1e9-3d8e-44b6-a932-9f064c4bad2e" providerId="ADAL" clId="{0AEAC2DF-13B1-4750-B9AA-5197DFADC023}" dt="2022-05-17T02:03:42.882" v="29010" actId="1076"/>
          <ac:picMkLst>
            <pc:docMk/>
            <pc:sldMk cId="2542086222" sldId="483"/>
            <ac:picMk id="7" creationId="{089D5F09-40E4-7DDD-CB05-3758C077CD1C}"/>
          </ac:picMkLst>
        </pc:picChg>
        <pc:picChg chg="add mod">
          <ac:chgData name="William Andrew Bulaquena" userId="7589f1e9-3d8e-44b6-a932-9f064c4bad2e" providerId="ADAL" clId="{0AEAC2DF-13B1-4750-B9AA-5197DFADC023}" dt="2022-05-17T02:03:45.075" v="29012" actId="1076"/>
          <ac:picMkLst>
            <pc:docMk/>
            <pc:sldMk cId="2542086222" sldId="483"/>
            <ac:picMk id="8" creationId="{6BA4FCAF-D65C-226A-E725-8FA03987FF31}"/>
          </ac:picMkLst>
        </pc:picChg>
      </pc:sldChg>
      <pc:sldChg chg="addSp delSp modSp add mod">
        <pc:chgData name="William Andrew Bulaquena" userId="7589f1e9-3d8e-44b6-a932-9f064c4bad2e" providerId="ADAL" clId="{0AEAC2DF-13B1-4750-B9AA-5197DFADC023}" dt="2022-05-17T02:04:35.638" v="29024" actId="1076"/>
        <pc:sldMkLst>
          <pc:docMk/>
          <pc:sldMk cId="1345802054" sldId="484"/>
        </pc:sldMkLst>
        <pc:picChg chg="add mod">
          <ac:chgData name="William Andrew Bulaquena" userId="7589f1e9-3d8e-44b6-a932-9f064c4bad2e" providerId="ADAL" clId="{0AEAC2DF-13B1-4750-B9AA-5197DFADC023}" dt="2022-05-17T02:04:32.691" v="29021" actId="14100"/>
          <ac:picMkLst>
            <pc:docMk/>
            <pc:sldMk cId="1345802054" sldId="484"/>
            <ac:picMk id="3" creationId="{1BBE8864-5F20-B11D-5085-DB608031D482}"/>
          </ac:picMkLst>
        </pc:picChg>
        <pc:picChg chg="del mod">
          <ac:chgData name="William Andrew Bulaquena" userId="7589f1e9-3d8e-44b6-a932-9f064c4bad2e" providerId="ADAL" clId="{0AEAC2DF-13B1-4750-B9AA-5197DFADC023}" dt="2022-05-17T02:04:01.923" v="29016" actId="478"/>
          <ac:picMkLst>
            <pc:docMk/>
            <pc:sldMk cId="1345802054" sldId="484"/>
            <ac:picMk id="4" creationId="{3016D3D3-B70E-8C47-FCCF-2496A676378F}"/>
          </ac:picMkLst>
        </pc:picChg>
        <pc:picChg chg="del">
          <ac:chgData name="William Andrew Bulaquena" userId="7589f1e9-3d8e-44b6-a932-9f064c4bad2e" providerId="ADAL" clId="{0AEAC2DF-13B1-4750-B9AA-5197DFADC023}" dt="2022-05-17T02:04:01.395" v="29014" actId="478"/>
          <ac:picMkLst>
            <pc:docMk/>
            <pc:sldMk cId="1345802054" sldId="484"/>
            <ac:picMk id="7" creationId="{089D5F09-40E4-7DDD-CB05-3758C077CD1C}"/>
          </ac:picMkLst>
        </pc:picChg>
        <pc:picChg chg="del">
          <ac:chgData name="William Andrew Bulaquena" userId="7589f1e9-3d8e-44b6-a932-9f064c4bad2e" providerId="ADAL" clId="{0AEAC2DF-13B1-4750-B9AA-5197DFADC023}" dt="2022-05-17T02:04:02.272" v="29017" actId="478"/>
          <ac:picMkLst>
            <pc:docMk/>
            <pc:sldMk cId="1345802054" sldId="484"/>
            <ac:picMk id="8" creationId="{6BA4FCAF-D65C-226A-E725-8FA03987FF31}"/>
          </ac:picMkLst>
        </pc:picChg>
        <pc:picChg chg="add mod">
          <ac:chgData name="William Andrew Bulaquena" userId="7589f1e9-3d8e-44b6-a932-9f064c4bad2e" providerId="ADAL" clId="{0AEAC2DF-13B1-4750-B9AA-5197DFADC023}" dt="2022-05-17T02:04:35.638" v="29024" actId="1076"/>
          <ac:picMkLst>
            <pc:docMk/>
            <pc:sldMk cId="1345802054" sldId="484"/>
            <ac:picMk id="9" creationId="{A237C9F8-B769-47F5-1FB2-D963EB9260DB}"/>
          </ac:picMkLst>
        </pc:picChg>
      </pc:sldChg>
      <pc:sldChg chg="addSp delSp modSp add mod ord setBg">
        <pc:chgData name="William Andrew Bulaquena" userId="7589f1e9-3d8e-44b6-a932-9f064c4bad2e" providerId="ADAL" clId="{0AEAC2DF-13B1-4750-B9AA-5197DFADC023}" dt="2022-05-17T02:12:50.592" v="29119"/>
        <pc:sldMkLst>
          <pc:docMk/>
          <pc:sldMk cId="103799591" sldId="485"/>
        </pc:sldMkLst>
        <pc:spChg chg="add">
          <ac:chgData name="William Andrew Bulaquena" userId="7589f1e9-3d8e-44b6-a932-9f064c4bad2e" providerId="ADAL" clId="{0AEAC2DF-13B1-4750-B9AA-5197DFADC023}" dt="2022-05-17T02:12:12.051" v="29113" actId="26606"/>
          <ac:spMkLst>
            <pc:docMk/>
            <pc:sldMk cId="103799591" sldId="485"/>
            <ac:spMk id="71" creationId="{80CCAACE-815D-4A79-875A-B7EFC28F7D2B}"/>
          </ac:spMkLst>
        </pc:spChg>
        <pc:picChg chg="del mod ord">
          <ac:chgData name="William Andrew Bulaquena" userId="7589f1e9-3d8e-44b6-a932-9f064c4bad2e" providerId="ADAL" clId="{0AEAC2DF-13B1-4750-B9AA-5197DFADC023}" dt="2022-05-17T02:12:15.917" v="29116" actId="478"/>
          <ac:picMkLst>
            <pc:docMk/>
            <pc:sldMk cId="103799591" sldId="485"/>
            <ac:picMk id="3" creationId="{9AD6E58C-0F48-7CD5-9E4F-26B0B683398D}"/>
          </ac:picMkLst>
        </pc:picChg>
        <pc:picChg chg="add mod">
          <ac:chgData name="William Andrew Bulaquena" userId="7589f1e9-3d8e-44b6-a932-9f064c4bad2e" providerId="ADAL" clId="{0AEAC2DF-13B1-4750-B9AA-5197DFADC023}" dt="2022-05-17T02:12:36.715" v="29117"/>
          <ac:picMkLst>
            <pc:docMk/>
            <pc:sldMk cId="103799591" sldId="485"/>
            <ac:picMk id="1026" creationId="{BB28B078-1156-B326-8C6F-8D9A137C64B4}"/>
          </ac:picMkLst>
        </pc:picChg>
      </pc:sldChg>
      <pc:sldChg chg="addSp delSp modSp add mod setBg delDesignElem">
        <pc:chgData name="William Andrew Bulaquena" userId="7589f1e9-3d8e-44b6-a932-9f064c4bad2e" providerId="ADAL" clId="{0AEAC2DF-13B1-4750-B9AA-5197DFADC023}" dt="2022-05-17T02:21:39.340" v="29776" actId="108"/>
        <pc:sldMkLst>
          <pc:docMk/>
          <pc:sldMk cId="1632999740" sldId="486"/>
        </pc:sldMkLst>
        <pc:spChg chg="add mod">
          <ac:chgData name="William Andrew Bulaquena" userId="7589f1e9-3d8e-44b6-a932-9f064c4bad2e" providerId="ADAL" clId="{0AEAC2DF-13B1-4750-B9AA-5197DFADC023}" dt="2022-05-17T02:17:41.163" v="29507" actId="20577"/>
          <ac:spMkLst>
            <pc:docMk/>
            <pc:sldMk cId="1632999740" sldId="486"/>
            <ac:spMk id="4" creationId="{AA23C4A5-8042-D075-B052-5B3B1C4C027D}"/>
          </ac:spMkLst>
        </pc:spChg>
        <pc:spChg chg="add mod">
          <ac:chgData name="William Andrew Bulaquena" userId="7589f1e9-3d8e-44b6-a932-9f064c4bad2e" providerId="ADAL" clId="{0AEAC2DF-13B1-4750-B9AA-5197DFADC023}" dt="2022-05-17T02:21:39.340" v="29776" actId="108"/>
          <ac:spMkLst>
            <pc:docMk/>
            <pc:sldMk cId="1632999740" sldId="486"/>
            <ac:spMk id="5" creationId="{DF706ADF-BF10-F369-50FE-796EA27BFFC3}"/>
          </ac:spMkLst>
        </pc:spChg>
        <pc:spChg chg="del">
          <ac:chgData name="William Andrew Bulaquena" userId="7589f1e9-3d8e-44b6-a932-9f064c4bad2e" providerId="ADAL" clId="{0AEAC2DF-13B1-4750-B9AA-5197DFADC023}" dt="2022-05-17T02:13:31.251" v="29121"/>
          <ac:spMkLst>
            <pc:docMk/>
            <pc:sldMk cId="1632999740" sldId="486"/>
            <ac:spMk id="71" creationId="{80CCAACE-815D-4A79-875A-B7EFC28F7D2B}"/>
          </ac:spMkLst>
        </pc:spChg>
      </pc:sldChg>
      <pc:sldChg chg="addSp delSp modSp add mod">
        <pc:chgData name="William Andrew Bulaquena" userId="7589f1e9-3d8e-44b6-a932-9f064c4bad2e" providerId="ADAL" clId="{0AEAC2DF-13B1-4750-B9AA-5197DFADC023}" dt="2022-05-17T02:37:15.656" v="30657" actId="20577"/>
        <pc:sldMkLst>
          <pc:docMk/>
          <pc:sldMk cId="2164237889" sldId="487"/>
        </pc:sldMkLst>
        <pc:spChg chg="del mod">
          <ac:chgData name="William Andrew Bulaquena" userId="7589f1e9-3d8e-44b6-a932-9f064c4bad2e" providerId="ADAL" clId="{0AEAC2DF-13B1-4750-B9AA-5197DFADC023}" dt="2022-05-17T02:33:55.189" v="30591" actId="478"/>
          <ac:spMkLst>
            <pc:docMk/>
            <pc:sldMk cId="2164237889" sldId="487"/>
            <ac:spMk id="5" creationId="{9642549F-4D35-F4DA-5486-06FF2CDD1BEE}"/>
          </ac:spMkLst>
        </pc:spChg>
        <pc:spChg chg="del mod">
          <ac:chgData name="William Andrew Bulaquena" userId="7589f1e9-3d8e-44b6-a932-9f064c4bad2e" providerId="ADAL" clId="{0AEAC2DF-13B1-4750-B9AA-5197DFADC023}" dt="2022-05-17T02:34:12.197" v="30595" actId="478"/>
          <ac:spMkLst>
            <pc:docMk/>
            <pc:sldMk cId="2164237889" sldId="487"/>
            <ac:spMk id="6" creationId="{38105D4D-0AF5-1204-A005-A0D78974A898}"/>
          </ac:spMkLst>
        </pc:spChg>
        <pc:spChg chg="add mod">
          <ac:chgData name="William Andrew Bulaquena" userId="7589f1e9-3d8e-44b6-a932-9f064c4bad2e" providerId="ADAL" clId="{0AEAC2DF-13B1-4750-B9AA-5197DFADC023}" dt="2022-05-17T02:34:25.770" v="30628" actId="20577"/>
          <ac:spMkLst>
            <pc:docMk/>
            <pc:sldMk cId="2164237889" sldId="487"/>
            <ac:spMk id="9" creationId="{81E1845D-D444-7E78-454D-D8F3DE5F080E}"/>
          </ac:spMkLst>
        </pc:spChg>
        <pc:spChg chg="mod">
          <ac:chgData name="William Andrew Bulaquena" userId="7589f1e9-3d8e-44b6-a932-9f064c4bad2e" providerId="ADAL" clId="{0AEAC2DF-13B1-4750-B9AA-5197DFADC023}" dt="2022-05-17T02:30:27.335" v="30259" actId="20577"/>
          <ac:spMkLst>
            <pc:docMk/>
            <pc:sldMk cId="2164237889" sldId="487"/>
            <ac:spMk id="10" creationId="{B4AFB91F-0C08-4903-B64A-7EA51E67D603}"/>
          </ac:spMkLst>
        </pc:spChg>
        <pc:spChg chg="add del mod">
          <ac:chgData name="William Andrew Bulaquena" userId="7589f1e9-3d8e-44b6-a932-9f064c4bad2e" providerId="ADAL" clId="{0AEAC2DF-13B1-4750-B9AA-5197DFADC023}" dt="2022-05-17T02:35:32.673" v="30632" actId="478"/>
          <ac:spMkLst>
            <pc:docMk/>
            <pc:sldMk cId="2164237889" sldId="487"/>
            <ac:spMk id="11" creationId="{3CE29225-F789-9192-EB50-56833CFF9D43}"/>
          </ac:spMkLst>
        </pc:spChg>
        <pc:spChg chg="add del mod">
          <ac:chgData name="William Andrew Bulaquena" userId="7589f1e9-3d8e-44b6-a932-9f064c4bad2e" providerId="ADAL" clId="{0AEAC2DF-13B1-4750-B9AA-5197DFADC023}" dt="2022-05-17T02:35:31.336" v="30631"/>
          <ac:spMkLst>
            <pc:docMk/>
            <pc:sldMk cId="2164237889" sldId="487"/>
            <ac:spMk id="12" creationId="{0B01811A-7C20-DE1C-9B2A-FA4A6C0862C0}"/>
          </ac:spMkLst>
        </pc:spChg>
        <pc:spChg chg="add del mod">
          <ac:chgData name="William Andrew Bulaquena" userId="7589f1e9-3d8e-44b6-a932-9f064c4bad2e" providerId="ADAL" clId="{0AEAC2DF-13B1-4750-B9AA-5197DFADC023}" dt="2022-05-17T02:37:15.656" v="30657" actId="20577"/>
          <ac:spMkLst>
            <pc:docMk/>
            <pc:sldMk cId="2164237889" sldId="487"/>
            <ac:spMk id="13" creationId="{9F0700BD-5B18-6531-1B21-8B8D2C83BF02}"/>
          </ac:spMkLst>
        </pc:spChg>
        <pc:picChg chg="add del mod">
          <ac:chgData name="William Andrew Bulaquena" userId="7589f1e9-3d8e-44b6-a932-9f064c4bad2e" providerId="ADAL" clId="{0AEAC2DF-13B1-4750-B9AA-5197DFADC023}" dt="2022-05-17T02:35:28.204" v="30629" actId="478"/>
          <ac:picMkLst>
            <pc:docMk/>
            <pc:sldMk cId="2164237889" sldId="487"/>
            <ac:picMk id="7" creationId="{FF7542A8-0CD6-B6A5-9B1D-7D0D42E9121C}"/>
          </ac:picMkLst>
        </pc:picChg>
        <pc:picChg chg="add del mod">
          <ac:chgData name="William Andrew Bulaquena" userId="7589f1e9-3d8e-44b6-a932-9f064c4bad2e" providerId="ADAL" clId="{0AEAC2DF-13B1-4750-B9AA-5197DFADC023}" dt="2022-05-17T02:30:02.531" v="30236"/>
          <ac:picMkLst>
            <pc:docMk/>
            <pc:sldMk cId="2164237889" sldId="487"/>
            <ac:picMk id="8" creationId="{415C3733-C188-4802-910A-B9BA8547E1DB}"/>
          </ac:picMkLst>
        </pc:picChg>
      </pc:sldChg>
      <pc:sldChg chg="add ord">
        <pc:chgData name="William Andrew Bulaquena" userId="7589f1e9-3d8e-44b6-a932-9f064c4bad2e" providerId="ADAL" clId="{0AEAC2DF-13B1-4750-B9AA-5197DFADC023}" dt="2022-05-17T02:34:02.295" v="30593"/>
        <pc:sldMkLst>
          <pc:docMk/>
          <pc:sldMk cId="3383627663" sldId="488"/>
        </pc:sldMkLst>
      </pc:sldChg>
      <pc:sldChg chg="add">
        <pc:chgData name="William Andrew Bulaquena" userId="7589f1e9-3d8e-44b6-a932-9f064c4bad2e" providerId="ADAL" clId="{0AEAC2DF-13B1-4750-B9AA-5197DFADC023}" dt="2022-05-17T02:35:52.804" v="30635"/>
        <pc:sldMkLst>
          <pc:docMk/>
          <pc:sldMk cId="2669566442" sldId="489"/>
        </pc:sldMkLst>
      </pc:sldChg>
      <pc:sldChg chg="modSp add mod">
        <pc:chgData name="William Andrew Bulaquena" userId="7589f1e9-3d8e-44b6-a932-9f064c4bad2e" providerId="ADAL" clId="{0AEAC2DF-13B1-4750-B9AA-5197DFADC023}" dt="2022-05-17T02:41:10.298" v="31130" actId="20577"/>
        <pc:sldMkLst>
          <pc:docMk/>
          <pc:sldMk cId="2037499072" sldId="490"/>
        </pc:sldMkLst>
        <pc:spChg chg="mod">
          <ac:chgData name="William Andrew Bulaquena" userId="7589f1e9-3d8e-44b6-a932-9f064c4bad2e" providerId="ADAL" clId="{0AEAC2DF-13B1-4750-B9AA-5197DFADC023}" dt="2022-05-17T02:40:24.218" v="31020" actId="20577"/>
          <ac:spMkLst>
            <pc:docMk/>
            <pc:sldMk cId="2037499072" sldId="490"/>
            <ac:spMk id="9" creationId="{81E1845D-D444-7E78-454D-D8F3DE5F080E}"/>
          </ac:spMkLst>
        </pc:spChg>
        <pc:spChg chg="mod">
          <ac:chgData name="William Andrew Bulaquena" userId="7589f1e9-3d8e-44b6-a932-9f064c4bad2e" providerId="ADAL" clId="{0AEAC2DF-13B1-4750-B9AA-5197DFADC023}" dt="2022-05-17T02:41:10.298" v="31130" actId="20577"/>
          <ac:spMkLst>
            <pc:docMk/>
            <pc:sldMk cId="2037499072" sldId="490"/>
            <ac:spMk id="13" creationId="{9F0700BD-5B18-6531-1B21-8B8D2C83BF02}"/>
          </ac:spMkLst>
        </pc:spChg>
      </pc:sldChg>
      <pc:sldChg chg="add">
        <pc:chgData name="William Andrew Bulaquena" userId="7589f1e9-3d8e-44b6-a932-9f064c4bad2e" providerId="ADAL" clId="{0AEAC2DF-13B1-4750-B9AA-5197DFADC023}" dt="2022-05-17T02:41:33.512" v="31131"/>
        <pc:sldMkLst>
          <pc:docMk/>
          <pc:sldMk cId="3642232675" sldId="491"/>
        </pc:sldMkLst>
      </pc:sldChg>
      <pc:sldChg chg="addSp delSp modSp add mod">
        <pc:chgData name="William Andrew Bulaquena" userId="7589f1e9-3d8e-44b6-a932-9f064c4bad2e" providerId="ADAL" clId="{0AEAC2DF-13B1-4750-B9AA-5197DFADC023}" dt="2022-05-17T02:43:35.831" v="31256"/>
        <pc:sldMkLst>
          <pc:docMk/>
          <pc:sldMk cId="3483584912" sldId="492"/>
        </pc:sldMkLst>
        <pc:spChg chg="add mod">
          <ac:chgData name="William Andrew Bulaquena" userId="7589f1e9-3d8e-44b6-a932-9f064c4bad2e" providerId="ADAL" clId="{0AEAC2DF-13B1-4750-B9AA-5197DFADC023}" dt="2022-05-17T02:43:35.831" v="31256"/>
          <ac:spMkLst>
            <pc:docMk/>
            <pc:sldMk cId="3483584912" sldId="492"/>
            <ac:spMk id="5" creationId="{01F0DAC6-C08F-597E-FB1E-A59031588F33}"/>
          </ac:spMkLst>
        </pc:spChg>
        <pc:spChg chg="mod">
          <ac:chgData name="William Andrew Bulaquena" userId="7589f1e9-3d8e-44b6-a932-9f064c4bad2e" providerId="ADAL" clId="{0AEAC2DF-13B1-4750-B9AA-5197DFADC023}" dt="2022-05-17T02:43:16.097" v="31252" actId="20577"/>
          <ac:spMkLst>
            <pc:docMk/>
            <pc:sldMk cId="3483584912" sldId="492"/>
            <ac:spMk id="9" creationId="{81E1845D-D444-7E78-454D-D8F3DE5F080E}"/>
          </ac:spMkLst>
        </pc:spChg>
        <pc:spChg chg="mod">
          <ac:chgData name="William Andrew Bulaquena" userId="7589f1e9-3d8e-44b6-a932-9f064c4bad2e" providerId="ADAL" clId="{0AEAC2DF-13B1-4750-B9AA-5197DFADC023}" dt="2022-05-17T02:42:27.237" v="31144" actId="20577"/>
          <ac:spMkLst>
            <pc:docMk/>
            <pc:sldMk cId="3483584912" sldId="492"/>
            <ac:spMk id="10" creationId="{B4AFB91F-0C08-4903-B64A-7EA51E67D603}"/>
          </ac:spMkLst>
        </pc:spChg>
        <pc:spChg chg="del">
          <ac:chgData name="William Andrew Bulaquena" userId="7589f1e9-3d8e-44b6-a932-9f064c4bad2e" providerId="ADAL" clId="{0AEAC2DF-13B1-4750-B9AA-5197DFADC023}" dt="2022-05-17T02:43:31.595" v="31255" actId="478"/>
          <ac:spMkLst>
            <pc:docMk/>
            <pc:sldMk cId="3483584912" sldId="492"/>
            <ac:spMk id="13" creationId="{9F0700BD-5B18-6531-1B21-8B8D2C83BF02}"/>
          </ac:spMkLst>
        </pc:spChg>
      </pc:sldChg>
      <pc:sldChg chg="delSp add mod">
        <pc:chgData name="William Andrew Bulaquena" userId="7589f1e9-3d8e-44b6-a932-9f064c4bad2e" providerId="ADAL" clId="{0AEAC2DF-13B1-4750-B9AA-5197DFADC023}" dt="2022-05-17T02:51:19.341" v="31705" actId="478"/>
        <pc:sldMkLst>
          <pc:docMk/>
          <pc:sldMk cId="2399090973" sldId="493"/>
        </pc:sldMkLst>
        <pc:spChg chg="del">
          <ac:chgData name="William Andrew Bulaquena" userId="7589f1e9-3d8e-44b6-a932-9f064c4bad2e" providerId="ADAL" clId="{0AEAC2DF-13B1-4750-B9AA-5197DFADC023}" dt="2022-05-17T02:51:15.075" v="31703" actId="478"/>
          <ac:spMkLst>
            <pc:docMk/>
            <pc:sldMk cId="2399090973" sldId="493"/>
            <ac:spMk id="2" creationId="{EF82A107-170A-63D1-2371-64568F0EC53C}"/>
          </ac:spMkLst>
        </pc:spChg>
        <pc:spChg chg="del">
          <ac:chgData name="William Andrew Bulaquena" userId="7589f1e9-3d8e-44b6-a932-9f064c4bad2e" providerId="ADAL" clId="{0AEAC2DF-13B1-4750-B9AA-5197DFADC023}" dt="2022-05-17T02:51:19.341" v="31705" actId="478"/>
          <ac:spMkLst>
            <pc:docMk/>
            <pc:sldMk cId="2399090973" sldId="493"/>
            <ac:spMk id="5" creationId="{9642549F-4D35-F4DA-5486-06FF2CDD1BEE}"/>
          </ac:spMkLst>
        </pc:spChg>
        <pc:spChg chg="del">
          <ac:chgData name="William Andrew Bulaquena" userId="7589f1e9-3d8e-44b6-a932-9f064c4bad2e" providerId="ADAL" clId="{0AEAC2DF-13B1-4750-B9AA-5197DFADC023}" dt="2022-05-17T02:51:17.863" v="31704" actId="478"/>
          <ac:spMkLst>
            <pc:docMk/>
            <pc:sldMk cId="2399090973" sldId="493"/>
            <ac:spMk id="9" creationId="{76C17B7F-EEA1-E011-FF9C-D96834B33532}"/>
          </ac:spMkLst>
        </pc:spChg>
      </pc:sldChg>
      <pc:sldChg chg="modSp add mod">
        <pc:chgData name="William Andrew Bulaquena" userId="7589f1e9-3d8e-44b6-a932-9f064c4bad2e" providerId="ADAL" clId="{0AEAC2DF-13B1-4750-B9AA-5197DFADC023}" dt="2022-05-17T02:56:21.563" v="32262" actId="20577"/>
        <pc:sldMkLst>
          <pc:docMk/>
          <pc:sldMk cId="3539243462" sldId="494"/>
        </pc:sldMkLst>
        <pc:spChg chg="mod">
          <ac:chgData name="William Andrew Bulaquena" userId="7589f1e9-3d8e-44b6-a932-9f064c4bad2e" providerId="ADAL" clId="{0AEAC2DF-13B1-4750-B9AA-5197DFADC023}" dt="2022-05-17T02:52:11.632" v="31745" actId="1037"/>
          <ac:spMkLst>
            <pc:docMk/>
            <pc:sldMk cId="3539243462" sldId="494"/>
            <ac:spMk id="2" creationId="{EF82A107-170A-63D1-2371-64568F0EC53C}"/>
          </ac:spMkLst>
        </pc:spChg>
        <pc:spChg chg="mod">
          <ac:chgData name="William Andrew Bulaquena" userId="7589f1e9-3d8e-44b6-a932-9f064c4bad2e" providerId="ADAL" clId="{0AEAC2DF-13B1-4750-B9AA-5197DFADC023}" dt="2022-05-17T02:55:06.086" v="31932" actId="20577"/>
          <ac:spMkLst>
            <pc:docMk/>
            <pc:sldMk cId="3539243462" sldId="494"/>
            <ac:spMk id="5" creationId="{9642549F-4D35-F4DA-5486-06FF2CDD1BEE}"/>
          </ac:spMkLst>
        </pc:spChg>
        <pc:spChg chg="mod">
          <ac:chgData name="William Andrew Bulaquena" userId="7589f1e9-3d8e-44b6-a932-9f064c4bad2e" providerId="ADAL" clId="{0AEAC2DF-13B1-4750-B9AA-5197DFADC023}" dt="2022-05-17T02:56:21.563" v="32262" actId="20577"/>
          <ac:spMkLst>
            <pc:docMk/>
            <pc:sldMk cId="3539243462" sldId="494"/>
            <ac:spMk id="9" creationId="{76C17B7F-EEA1-E011-FF9C-D96834B33532}"/>
          </ac:spMkLst>
        </pc:spChg>
      </pc:sldChg>
      <pc:sldChg chg="modSp add mod">
        <pc:chgData name="William Andrew Bulaquena" userId="7589f1e9-3d8e-44b6-a932-9f064c4bad2e" providerId="ADAL" clId="{0AEAC2DF-13B1-4750-B9AA-5197DFADC023}" dt="2022-05-17T03:03:21.055" v="33130" actId="20577"/>
        <pc:sldMkLst>
          <pc:docMk/>
          <pc:sldMk cId="1187831683" sldId="495"/>
        </pc:sldMkLst>
        <pc:spChg chg="mod">
          <ac:chgData name="William Andrew Bulaquena" userId="7589f1e9-3d8e-44b6-a932-9f064c4bad2e" providerId="ADAL" clId="{0AEAC2DF-13B1-4750-B9AA-5197DFADC023}" dt="2022-05-17T02:52:23.770" v="31779" actId="1037"/>
          <ac:spMkLst>
            <pc:docMk/>
            <pc:sldMk cId="1187831683" sldId="495"/>
            <ac:spMk id="2" creationId="{EF82A107-170A-63D1-2371-64568F0EC53C}"/>
          </ac:spMkLst>
        </pc:spChg>
        <pc:spChg chg="mod">
          <ac:chgData name="William Andrew Bulaquena" userId="7589f1e9-3d8e-44b6-a932-9f064c4bad2e" providerId="ADAL" clId="{0AEAC2DF-13B1-4750-B9AA-5197DFADC023}" dt="2022-05-17T03:00:23.159" v="32760" actId="113"/>
          <ac:spMkLst>
            <pc:docMk/>
            <pc:sldMk cId="1187831683" sldId="495"/>
            <ac:spMk id="5" creationId="{9642549F-4D35-F4DA-5486-06FF2CDD1BEE}"/>
          </ac:spMkLst>
        </pc:spChg>
        <pc:spChg chg="mod">
          <ac:chgData name="William Andrew Bulaquena" userId="7589f1e9-3d8e-44b6-a932-9f064c4bad2e" providerId="ADAL" clId="{0AEAC2DF-13B1-4750-B9AA-5197DFADC023}" dt="2022-05-17T03:03:21.055" v="33130" actId="20577"/>
          <ac:spMkLst>
            <pc:docMk/>
            <pc:sldMk cId="1187831683" sldId="495"/>
            <ac:spMk id="9" creationId="{76C17B7F-EEA1-E011-FF9C-D96834B33532}"/>
          </ac:spMkLst>
        </pc:spChg>
      </pc:sldChg>
      <pc:sldChg chg="modSp add mod">
        <pc:chgData name="William Andrew Bulaquena" userId="7589f1e9-3d8e-44b6-a932-9f064c4bad2e" providerId="ADAL" clId="{0AEAC2DF-13B1-4750-B9AA-5197DFADC023}" dt="2022-05-17T02:59:17.920" v="32723" actId="20577"/>
        <pc:sldMkLst>
          <pc:docMk/>
          <pc:sldMk cId="1846569738" sldId="496"/>
        </pc:sldMkLst>
        <pc:spChg chg="mod">
          <ac:chgData name="William Andrew Bulaquena" userId="7589f1e9-3d8e-44b6-a932-9f064c4bad2e" providerId="ADAL" clId="{0AEAC2DF-13B1-4750-B9AA-5197DFADC023}" dt="2022-05-17T02:59:17.920" v="32723" actId="20577"/>
          <ac:spMkLst>
            <pc:docMk/>
            <pc:sldMk cId="1846569738" sldId="496"/>
            <ac:spMk id="9" creationId="{76C17B7F-EEA1-E011-FF9C-D96834B33532}"/>
          </ac:spMkLst>
        </pc:spChg>
      </pc:sldChg>
      <pc:sldChg chg="modSp add mod">
        <pc:chgData name="William Andrew Bulaquena" userId="7589f1e9-3d8e-44b6-a932-9f064c4bad2e" providerId="ADAL" clId="{0AEAC2DF-13B1-4750-B9AA-5197DFADC023}" dt="2022-05-17T02:58:56.917" v="32717" actId="114"/>
        <pc:sldMkLst>
          <pc:docMk/>
          <pc:sldMk cId="3000226114" sldId="497"/>
        </pc:sldMkLst>
        <pc:spChg chg="mod">
          <ac:chgData name="William Andrew Bulaquena" userId="7589f1e9-3d8e-44b6-a932-9f064c4bad2e" providerId="ADAL" clId="{0AEAC2DF-13B1-4750-B9AA-5197DFADC023}" dt="2022-05-17T02:58:56.917" v="32717" actId="114"/>
          <ac:spMkLst>
            <pc:docMk/>
            <pc:sldMk cId="3000226114" sldId="497"/>
            <ac:spMk id="9" creationId="{76C17B7F-EEA1-E011-FF9C-D96834B33532}"/>
          </ac:spMkLst>
        </pc:spChg>
      </pc:sldChg>
      <pc:sldChg chg="delSp modSp add mod">
        <pc:chgData name="William Andrew Bulaquena" userId="7589f1e9-3d8e-44b6-a932-9f064c4bad2e" providerId="ADAL" clId="{0AEAC2DF-13B1-4750-B9AA-5197DFADC023}" dt="2022-05-17T03:04:24.078" v="33190" actId="20577"/>
        <pc:sldMkLst>
          <pc:docMk/>
          <pc:sldMk cId="2803623406" sldId="498"/>
        </pc:sldMkLst>
        <pc:spChg chg="mod">
          <ac:chgData name="William Andrew Bulaquena" userId="7589f1e9-3d8e-44b6-a932-9f064c4bad2e" providerId="ADAL" clId="{0AEAC2DF-13B1-4750-B9AA-5197DFADC023}" dt="2022-05-17T03:04:24.078" v="33190" actId="20577"/>
          <ac:spMkLst>
            <pc:docMk/>
            <pc:sldMk cId="2803623406" sldId="498"/>
            <ac:spMk id="10" creationId="{B4AFB91F-0C08-4903-B64A-7EA51E67D603}"/>
          </ac:spMkLst>
        </pc:spChg>
        <pc:picChg chg="mod">
          <ac:chgData name="William Andrew Bulaquena" userId="7589f1e9-3d8e-44b6-a932-9f064c4bad2e" providerId="ADAL" clId="{0AEAC2DF-13B1-4750-B9AA-5197DFADC023}" dt="2022-05-17T03:04:02.330" v="33141" actId="14100"/>
          <ac:picMkLst>
            <pc:docMk/>
            <pc:sldMk cId="2803623406" sldId="498"/>
            <ac:picMk id="4" creationId="{3016D3D3-B70E-8C47-FCCF-2496A676378F}"/>
          </ac:picMkLst>
        </pc:picChg>
        <pc:picChg chg="del">
          <ac:chgData name="William Andrew Bulaquena" userId="7589f1e9-3d8e-44b6-a932-9f064c4bad2e" providerId="ADAL" clId="{0AEAC2DF-13B1-4750-B9AA-5197DFADC023}" dt="2022-05-17T03:03:50.109" v="33135" actId="478"/>
          <ac:picMkLst>
            <pc:docMk/>
            <pc:sldMk cId="2803623406" sldId="498"/>
            <ac:picMk id="7" creationId="{089D5F09-40E4-7DDD-CB05-3758C077CD1C}"/>
          </ac:picMkLst>
        </pc:picChg>
        <pc:picChg chg="mod">
          <ac:chgData name="William Andrew Bulaquena" userId="7589f1e9-3d8e-44b6-a932-9f064c4bad2e" providerId="ADAL" clId="{0AEAC2DF-13B1-4750-B9AA-5197DFADC023}" dt="2022-05-17T03:04:06.097" v="33143" actId="1076"/>
          <ac:picMkLst>
            <pc:docMk/>
            <pc:sldMk cId="2803623406" sldId="498"/>
            <ac:picMk id="8" creationId="{6BA4FCAF-D65C-226A-E725-8FA03987FF31}"/>
          </ac:picMkLst>
        </pc:picChg>
      </pc:sldChg>
      <pc:sldChg chg="addSp delSp modSp mod">
        <pc:chgData name="William Andrew Bulaquena" userId="7589f1e9-3d8e-44b6-a932-9f064c4bad2e" providerId="ADAL" clId="{0AEAC2DF-13B1-4750-B9AA-5197DFADC023}" dt="2022-05-29T16:22:43.188" v="33207"/>
        <pc:sldMkLst>
          <pc:docMk/>
          <pc:sldMk cId="1240710091" sldId="511"/>
        </pc:sldMkLst>
        <pc:picChg chg="add del mod">
          <ac:chgData name="William Andrew Bulaquena" userId="7589f1e9-3d8e-44b6-a932-9f064c4bad2e" providerId="ADAL" clId="{0AEAC2DF-13B1-4750-B9AA-5197DFADC023}" dt="2022-05-29T16:22:43.188" v="33207"/>
          <ac:picMkLst>
            <pc:docMk/>
            <pc:sldMk cId="1240710091" sldId="511"/>
            <ac:picMk id="6" creationId="{EA235D79-BABD-2E56-BAF2-2B99AAD79D51}"/>
          </ac:picMkLst>
        </pc:picChg>
      </pc:sldChg>
      <pc:sldChg chg="addSp delSp modSp mod">
        <pc:chgData name="William Andrew Bulaquena" userId="7589f1e9-3d8e-44b6-a932-9f064c4bad2e" providerId="ADAL" clId="{0AEAC2DF-13B1-4750-B9AA-5197DFADC023}" dt="2022-05-29T16:22:49.270" v="33210" actId="21"/>
        <pc:sldMkLst>
          <pc:docMk/>
          <pc:sldMk cId="596932108" sldId="512"/>
        </pc:sldMkLst>
        <pc:picChg chg="add del mod">
          <ac:chgData name="William Andrew Bulaquena" userId="7589f1e9-3d8e-44b6-a932-9f064c4bad2e" providerId="ADAL" clId="{0AEAC2DF-13B1-4750-B9AA-5197DFADC023}" dt="2022-05-29T16:22:49.270" v="33210" actId="21"/>
          <ac:picMkLst>
            <pc:docMk/>
            <pc:sldMk cId="596932108" sldId="512"/>
            <ac:picMk id="6" creationId="{03CA9858-B8FA-8CBE-AAD0-98334D8EB083}"/>
          </ac:picMkLst>
        </pc:picChg>
      </pc:sldChg>
      <pc:sldChg chg="del">
        <pc:chgData name="William Andrew Bulaquena" userId="7589f1e9-3d8e-44b6-a932-9f064c4bad2e" providerId="ADAL" clId="{0AEAC2DF-13B1-4750-B9AA-5197DFADC023}" dt="2022-05-29T17:59:34.112" v="33550" actId="47"/>
        <pc:sldMkLst>
          <pc:docMk/>
          <pc:sldMk cId="4096870447" sldId="527"/>
        </pc:sldMkLst>
      </pc:sldChg>
      <pc:sldChg chg="addSp delSp modSp mod">
        <pc:chgData name="William Andrew Bulaquena" userId="7589f1e9-3d8e-44b6-a932-9f064c4bad2e" providerId="ADAL" clId="{0AEAC2DF-13B1-4750-B9AA-5197DFADC023}" dt="2022-05-29T18:00:17.710" v="33600" actId="20577"/>
        <pc:sldMkLst>
          <pc:docMk/>
          <pc:sldMk cId="3040706773" sldId="528"/>
        </pc:sldMkLst>
        <pc:spChg chg="mod">
          <ac:chgData name="William Andrew Bulaquena" userId="7589f1e9-3d8e-44b6-a932-9f064c4bad2e" providerId="ADAL" clId="{0AEAC2DF-13B1-4750-B9AA-5197DFADC023}" dt="2022-05-29T18:00:00.662" v="33599" actId="20577"/>
          <ac:spMkLst>
            <pc:docMk/>
            <pc:sldMk cId="3040706773" sldId="528"/>
            <ac:spMk id="10" creationId="{B4AFB91F-0C08-4903-B64A-7EA51E67D603}"/>
          </ac:spMkLst>
        </pc:spChg>
        <pc:spChg chg="mod">
          <ac:chgData name="William Andrew Bulaquena" userId="7589f1e9-3d8e-44b6-a932-9f064c4bad2e" providerId="ADAL" clId="{0AEAC2DF-13B1-4750-B9AA-5197DFADC023}" dt="2022-05-29T18:00:17.710" v="33600" actId="20577"/>
          <ac:spMkLst>
            <pc:docMk/>
            <pc:sldMk cId="3040706773" sldId="528"/>
            <ac:spMk id="12" creationId="{CE076353-4A85-6976-33F4-B129F2D91F22}"/>
          </ac:spMkLst>
        </pc:spChg>
        <pc:picChg chg="add mod">
          <ac:chgData name="William Andrew Bulaquena" userId="7589f1e9-3d8e-44b6-a932-9f064c4bad2e" providerId="ADAL" clId="{0AEAC2DF-13B1-4750-B9AA-5197DFADC023}" dt="2022-05-29T17:58:37.346" v="33549" actId="1076"/>
          <ac:picMkLst>
            <pc:docMk/>
            <pc:sldMk cId="3040706773" sldId="528"/>
            <ac:picMk id="3" creationId="{9478A2E4-BC12-6116-D170-28E152AA7F4F}"/>
          </ac:picMkLst>
        </pc:picChg>
        <pc:picChg chg="del">
          <ac:chgData name="William Andrew Bulaquena" userId="7589f1e9-3d8e-44b6-a932-9f064c4bad2e" providerId="ADAL" clId="{0AEAC2DF-13B1-4750-B9AA-5197DFADC023}" dt="2022-05-29T17:58:27.187" v="33544" actId="478"/>
          <ac:picMkLst>
            <pc:docMk/>
            <pc:sldMk cId="3040706773" sldId="528"/>
            <ac:picMk id="9" creationId="{F5863BB4-EB30-5B4B-E34F-3D7877446392}"/>
          </ac:picMkLst>
        </pc:picChg>
      </pc:sldChg>
      <pc:sldChg chg="del">
        <pc:chgData name="William Andrew Bulaquena" userId="7589f1e9-3d8e-44b6-a932-9f064c4bad2e" providerId="ADAL" clId="{0AEAC2DF-13B1-4750-B9AA-5197DFADC023}" dt="2022-05-29T18:00:27.670" v="33601" actId="47"/>
        <pc:sldMkLst>
          <pc:docMk/>
          <pc:sldMk cId="1931728007" sldId="529"/>
        </pc:sldMkLst>
      </pc:sldChg>
      <pc:sldChg chg="del">
        <pc:chgData name="William Andrew Bulaquena" userId="7589f1e9-3d8e-44b6-a932-9f064c4bad2e" providerId="ADAL" clId="{0AEAC2DF-13B1-4750-B9AA-5197DFADC023}" dt="2022-05-29T18:00:28.686" v="33602" actId="47"/>
        <pc:sldMkLst>
          <pc:docMk/>
          <pc:sldMk cId="1107993925" sldId="530"/>
        </pc:sldMkLst>
      </pc:sldChg>
      <pc:sldChg chg="del">
        <pc:chgData name="William Andrew Bulaquena" userId="7589f1e9-3d8e-44b6-a932-9f064c4bad2e" providerId="ADAL" clId="{0AEAC2DF-13B1-4750-B9AA-5197DFADC023}" dt="2022-05-29T18:00:29.502" v="33603" actId="47"/>
        <pc:sldMkLst>
          <pc:docMk/>
          <pc:sldMk cId="3630458387" sldId="531"/>
        </pc:sldMkLst>
      </pc:sldChg>
      <pc:sldChg chg="del">
        <pc:chgData name="William Andrew Bulaquena" userId="7589f1e9-3d8e-44b6-a932-9f064c4bad2e" providerId="ADAL" clId="{0AEAC2DF-13B1-4750-B9AA-5197DFADC023}" dt="2022-05-29T18:00:35.559" v="33604" actId="47"/>
        <pc:sldMkLst>
          <pc:docMk/>
          <pc:sldMk cId="1489117708" sldId="533"/>
        </pc:sldMkLst>
      </pc:sldChg>
      <pc:sldChg chg="del">
        <pc:chgData name="William Andrew Bulaquena" userId="7589f1e9-3d8e-44b6-a932-9f064c4bad2e" providerId="ADAL" clId="{0AEAC2DF-13B1-4750-B9AA-5197DFADC023}" dt="2022-05-29T18:00:37.227" v="33605" actId="47"/>
        <pc:sldMkLst>
          <pc:docMk/>
          <pc:sldMk cId="2040996288" sldId="534"/>
        </pc:sldMkLst>
      </pc:sldChg>
      <pc:sldChg chg="addSp delSp modSp mod">
        <pc:chgData name="William Andrew Bulaquena" userId="7589f1e9-3d8e-44b6-a932-9f064c4bad2e" providerId="ADAL" clId="{0AEAC2DF-13B1-4750-B9AA-5197DFADC023}" dt="2022-05-29T18:03:53.456" v="33699" actId="1076"/>
        <pc:sldMkLst>
          <pc:docMk/>
          <pc:sldMk cId="3840711858" sldId="535"/>
        </pc:sldMkLst>
        <pc:spChg chg="mod">
          <ac:chgData name="William Andrew Bulaquena" userId="7589f1e9-3d8e-44b6-a932-9f064c4bad2e" providerId="ADAL" clId="{0AEAC2DF-13B1-4750-B9AA-5197DFADC023}" dt="2022-05-29T18:01:59.745" v="33691" actId="113"/>
          <ac:spMkLst>
            <pc:docMk/>
            <pc:sldMk cId="3840711858" sldId="535"/>
            <ac:spMk id="9" creationId="{81E1845D-D444-7E78-454D-D8F3DE5F080E}"/>
          </ac:spMkLst>
        </pc:spChg>
        <pc:picChg chg="add mod">
          <ac:chgData name="William Andrew Bulaquena" userId="7589f1e9-3d8e-44b6-a932-9f064c4bad2e" providerId="ADAL" clId="{0AEAC2DF-13B1-4750-B9AA-5197DFADC023}" dt="2022-05-29T18:03:53.456" v="33699" actId="1076"/>
          <ac:picMkLst>
            <pc:docMk/>
            <pc:sldMk cId="3840711858" sldId="535"/>
            <ac:picMk id="3" creationId="{E2AD87AE-EAB3-E747-DA3E-4049EEF78D63}"/>
          </ac:picMkLst>
        </pc:picChg>
        <pc:picChg chg="add del">
          <ac:chgData name="William Andrew Bulaquena" userId="7589f1e9-3d8e-44b6-a932-9f064c4bad2e" providerId="ADAL" clId="{0AEAC2DF-13B1-4750-B9AA-5197DFADC023}" dt="2022-05-29T18:01:58.972" v="33688" actId="478"/>
          <ac:picMkLst>
            <pc:docMk/>
            <pc:sldMk cId="3840711858" sldId="535"/>
            <ac:picMk id="6" creationId="{EB393913-FC0B-246C-4037-53EA94F74C4B}"/>
          </ac:picMkLst>
        </pc:picChg>
      </pc:sldChg>
      <pc:sldChg chg="addSp delSp modSp del mod">
        <pc:chgData name="William Andrew Bulaquena" userId="7589f1e9-3d8e-44b6-a932-9f064c4bad2e" providerId="ADAL" clId="{0AEAC2DF-13B1-4750-B9AA-5197DFADC023}" dt="2022-05-29T16:22:13.789" v="33202" actId="47"/>
        <pc:sldMkLst>
          <pc:docMk/>
          <pc:sldMk cId="2566946572" sldId="551"/>
        </pc:sldMkLst>
        <pc:spChg chg="del">
          <ac:chgData name="William Andrew Bulaquena" userId="7589f1e9-3d8e-44b6-a932-9f064c4bad2e" providerId="ADAL" clId="{0AEAC2DF-13B1-4750-B9AA-5197DFADC023}" dt="2022-05-29T16:21:44.273" v="33200" actId="478"/>
          <ac:spMkLst>
            <pc:docMk/>
            <pc:sldMk cId="2566946572" sldId="551"/>
            <ac:spMk id="5" creationId="{7573888E-B412-0643-5746-7ED4AA4BBD80}"/>
          </ac:spMkLst>
        </pc:spChg>
        <pc:picChg chg="add mod">
          <ac:chgData name="William Andrew Bulaquena" userId="7589f1e9-3d8e-44b6-a932-9f064c4bad2e" providerId="ADAL" clId="{0AEAC2DF-13B1-4750-B9AA-5197DFADC023}" dt="2022-05-29T16:21:47.326" v="33201"/>
          <ac:picMkLst>
            <pc:docMk/>
            <pc:sldMk cId="2566946572" sldId="551"/>
            <ac:picMk id="7" creationId="{609AE939-0C15-7F8D-6078-743F098EA38A}"/>
          </ac:picMkLst>
        </pc:picChg>
        <pc:picChg chg="del">
          <ac:chgData name="William Andrew Bulaquena" userId="7589f1e9-3d8e-44b6-a932-9f064c4bad2e" providerId="ADAL" clId="{0AEAC2DF-13B1-4750-B9AA-5197DFADC023}" dt="2022-05-29T16:21:42.101" v="33199" actId="478"/>
          <ac:picMkLst>
            <pc:docMk/>
            <pc:sldMk cId="2566946572" sldId="551"/>
            <ac:picMk id="8" creationId="{404FBD64-4CC4-3CE4-ACBC-159F6F42E1A2}"/>
          </ac:picMkLst>
        </pc:picChg>
      </pc:sldChg>
      <pc:sldChg chg="add">
        <pc:chgData name="William Andrew Bulaquena" userId="7589f1e9-3d8e-44b6-a932-9f064c4bad2e" providerId="ADAL" clId="{0AEAC2DF-13B1-4750-B9AA-5197DFADC023}" dt="2022-05-29T16:21:35.961" v="33198"/>
        <pc:sldMkLst>
          <pc:docMk/>
          <pc:sldMk cId="121196546" sldId="555"/>
        </pc:sldMkLst>
      </pc:sldChg>
      <pc:sldChg chg="add del">
        <pc:chgData name="William Andrew Bulaquena" userId="7589f1e9-3d8e-44b6-a932-9f064c4bad2e" providerId="ADAL" clId="{0AEAC2DF-13B1-4750-B9AA-5197DFADC023}" dt="2022-05-29T16:22:44.854" v="33208"/>
        <pc:sldMkLst>
          <pc:docMk/>
          <pc:sldMk cId="731361247" sldId="556"/>
        </pc:sldMkLst>
      </pc:sldChg>
      <pc:sldChg chg="addSp delSp modSp add mod">
        <pc:chgData name="William Andrew Bulaquena" userId="7589f1e9-3d8e-44b6-a932-9f064c4bad2e" providerId="ADAL" clId="{0AEAC2DF-13B1-4750-B9AA-5197DFADC023}" dt="2022-05-29T16:28:41.800" v="33226" actId="1076"/>
        <pc:sldMkLst>
          <pc:docMk/>
          <pc:sldMk cId="2616523163" sldId="556"/>
        </pc:sldMkLst>
        <pc:picChg chg="mod">
          <ac:chgData name="William Andrew Bulaquena" userId="7589f1e9-3d8e-44b6-a932-9f064c4bad2e" providerId="ADAL" clId="{0AEAC2DF-13B1-4750-B9AA-5197DFADC023}" dt="2022-05-29T16:28:41.800" v="33226" actId="1076"/>
          <ac:picMkLst>
            <pc:docMk/>
            <pc:sldMk cId="2616523163" sldId="556"/>
            <ac:picMk id="3" creationId="{3E1EF7AE-75A8-FA3D-B6CC-EC6BC79CDEE0}"/>
          </ac:picMkLst>
        </pc:picChg>
        <pc:picChg chg="add mod">
          <ac:chgData name="William Andrew Bulaquena" userId="7589f1e9-3d8e-44b6-a932-9f064c4bad2e" providerId="ADAL" clId="{0AEAC2DF-13B1-4750-B9AA-5197DFADC023}" dt="2022-05-29T16:28:35.900" v="33224" actId="14100"/>
          <ac:picMkLst>
            <pc:docMk/>
            <pc:sldMk cId="2616523163" sldId="556"/>
            <ac:picMk id="4" creationId="{AF77AC5C-DA28-2562-516B-A82BD8519332}"/>
          </ac:picMkLst>
        </pc:picChg>
        <pc:picChg chg="del">
          <ac:chgData name="William Andrew Bulaquena" userId="7589f1e9-3d8e-44b6-a932-9f064c4bad2e" providerId="ADAL" clId="{0AEAC2DF-13B1-4750-B9AA-5197DFADC023}" dt="2022-05-29T16:27:36.689" v="33217" actId="478"/>
          <ac:picMkLst>
            <pc:docMk/>
            <pc:sldMk cId="2616523163" sldId="556"/>
            <ac:picMk id="7" creationId="{28A37D04-F7F5-E17D-887C-755C64BD67D5}"/>
          </ac:picMkLst>
        </pc:picChg>
      </pc:sldChg>
      <pc:sldChg chg="addSp delSp modSp add mod">
        <pc:chgData name="William Andrew Bulaquena" userId="7589f1e9-3d8e-44b6-a932-9f064c4bad2e" providerId="ADAL" clId="{0AEAC2DF-13B1-4750-B9AA-5197DFADC023}" dt="2022-05-29T16:58:33.439" v="33286" actId="20577"/>
        <pc:sldMkLst>
          <pc:docMk/>
          <pc:sldMk cId="2138967650" sldId="557"/>
        </pc:sldMkLst>
        <pc:spChg chg="del">
          <ac:chgData name="William Andrew Bulaquena" userId="7589f1e9-3d8e-44b6-a932-9f064c4bad2e" providerId="ADAL" clId="{0AEAC2DF-13B1-4750-B9AA-5197DFADC023}" dt="2022-05-29T16:58:02.825" v="33264" actId="478"/>
          <ac:spMkLst>
            <pc:docMk/>
            <pc:sldMk cId="2138967650" sldId="557"/>
            <ac:spMk id="5" creationId="{9642549F-4D35-F4DA-5486-06FF2CDD1BEE}"/>
          </ac:spMkLst>
        </pc:spChg>
        <pc:spChg chg="mod">
          <ac:chgData name="William Andrew Bulaquena" userId="7589f1e9-3d8e-44b6-a932-9f064c4bad2e" providerId="ADAL" clId="{0AEAC2DF-13B1-4750-B9AA-5197DFADC023}" dt="2022-05-29T16:58:33.439" v="33286" actId="20577"/>
          <ac:spMkLst>
            <pc:docMk/>
            <pc:sldMk cId="2138967650" sldId="557"/>
            <ac:spMk id="10" creationId="{B4AFB91F-0C08-4903-B64A-7EA51E67D603}"/>
          </ac:spMkLst>
        </pc:spChg>
        <pc:spChg chg="del">
          <ac:chgData name="William Andrew Bulaquena" userId="7589f1e9-3d8e-44b6-a932-9f064c4bad2e" providerId="ADAL" clId="{0AEAC2DF-13B1-4750-B9AA-5197DFADC023}" dt="2022-05-29T16:57:59.043" v="33263" actId="478"/>
          <ac:spMkLst>
            <pc:docMk/>
            <pc:sldMk cId="2138967650" sldId="557"/>
            <ac:spMk id="14" creationId="{9B91F112-0112-F7D5-F7A4-7C0E5B7FB709}"/>
          </ac:spMkLst>
        </pc:spChg>
        <pc:picChg chg="add mod">
          <ac:chgData name="William Andrew Bulaquena" userId="7589f1e9-3d8e-44b6-a932-9f064c4bad2e" providerId="ADAL" clId="{0AEAC2DF-13B1-4750-B9AA-5197DFADC023}" dt="2022-05-29T16:58:30.541" v="33270" actId="1076"/>
          <ac:picMkLst>
            <pc:docMk/>
            <pc:sldMk cId="2138967650" sldId="557"/>
            <ac:picMk id="3" creationId="{9F1E8AA0-4CE1-2AFC-7921-93816B69DFCB}"/>
          </ac:picMkLst>
        </pc:picChg>
      </pc:sldChg>
      <pc:sldChg chg="addSp delSp modSp add mod">
        <pc:chgData name="William Andrew Bulaquena" userId="7589f1e9-3d8e-44b6-a932-9f064c4bad2e" providerId="ADAL" clId="{0AEAC2DF-13B1-4750-B9AA-5197DFADC023}" dt="2022-05-29T17:05:30.358" v="33316" actId="1076"/>
        <pc:sldMkLst>
          <pc:docMk/>
          <pc:sldMk cId="23273164" sldId="558"/>
        </pc:sldMkLst>
        <pc:spChg chg="mod">
          <ac:chgData name="William Andrew Bulaquena" userId="7589f1e9-3d8e-44b6-a932-9f064c4bad2e" providerId="ADAL" clId="{0AEAC2DF-13B1-4750-B9AA-5197DFADC023}" dt="2022-05-29T17:04:50.121" v="33310" actId="20577"/>
          <ac:spMkLst>
            <pc:docMk/>
            <pc:sldMk cId="23273164" sldId="558"/>
            <ac:spMk id="10" creationId="{B4AFB91F-0C08-4903-B64A-7EA51E67D603}"/>
          </ac:spMkLst>
        </pc:spChg>
        <pc:picChg chg="del mod">
          <ac:chgData name="William Andrew Bulaquena" userId="7589f1e9-3d8e-44b6-a932-9f064c4bad2e" providerId="ADAL" clId="{0AEAC2DF-13B1-4750-B9AA-5197DFADC023}" dt="2022-05-29T17:05:17.331" v="33311" actId="478"/>
          <ac:picMkLst>
            <pc:docMk/>
            <pc:sldMk cId="23273164" sldId="558"/>
            <ac:picMk id="3" creationId="{9F1E8AA0-4CE1-2AFC-7921-93816B69DFCB}"/>
          </ac:picMkLst>
        </pc:picChg>
        <pc:picChg chg="add mod">
          <ac:chgData name="William Andrew Bulaquena" userId="7589f1e9-3d8e-44b6-a932-9f064c4bad2e" providerId="ADAL" clId="{0AEAC2DF-13B1-4750-B9AA-5197DFADC023}" dt="2022-05-29T17:05:30.358" v="33316" actId="1076"/>
          <ac:picMkLst>
            <pc:docMk/>
            <pc:sldMk cId="23273164" sldId="558"/>
            <ac:picMk id="4" creationId="{F9042E4C-9B1B-763F-D0D0-990BAF49FCC8}"/>
          </ac:picMkLst>
        </pc:picChg>
      </pc:sldChg>
      <pc:sldChg chg="addSp delSp modSp add mod">
        <pc:chgData name="William Andrew Bulaquena" userId="7589f1e9-3d8e-44b6-a932-9f064c4bad2e" providerId="ADAL" clId="{0AEAC2DF-13B1-4750-B9AA-5197DFADC023}" dt="2022-05-29T17:51:24.586" v="33403" actId="1076"/>
        <pc:sldMkLst>
          <pc:docMk/>
          <pc:sldMk cId="2303456957" sldId="559"/>
        </pc:sldMkLst>
        <pc:spChg chg="mod">
          <ac:chgData name="William Andrew Bulaquena" userId="7589f1e9-3d8e-44b6-a932-9f064c4bad2e" providerId="ADAL" clId="{0AEAC2DF-13B1-4750-B9AA-5197DFADC023}" dt="2022-05-29T17:51:04.068" v="33398" actId="20577"/>
          <ac:spMkLst>
            <pc:docMk/>
            <pc:sldMk cId="2303456957" sldId="559"/>
            <ac:spMk id="5" creationId="{9642549F-4D35-F4DA-5486-06FF2CDD1BEE}"/>
          </ac:spMkLst>
        </pc:spChg>
        <pc:spChg chg="mod">
          <ac:chgData name="William Andrew Bulaquena" userId="7589f1e9-3d8e-44b6-a932-9f064c4bad2e" providerId="ADAL" clId="{0AEAC2DF-13B1-4750-B9AA-5197DFADC023}" dt="2022-05-29T17:50:49.640" v="33361" actId="20577"/>
          <ac:spMkLst>
            <pc:docMk/>
            <pc:sldMk cId="2303456957" sldId="559"/>
            <ac:spMk id="10" creationId="{B4AFB91F-0C08-4903-B64A-7EA51E67D603}"/>
          </ac:spMkLst>
        </pc:spChg>
        <pc:picChg chg="del">
          <ac:chgData name="William Andrew Bulaquena" userId="7589f1e9-3d8e-44b6-a932-9f064c4bad2e" providerId="ADAL" clId="{0AEAC2DF-13B1-4750-B9AA-5197DFADC023}" dt="2022-05-29T17:50:24.796" v="33336" actId="478"/>
          <ac:picMkLst>
            <pc:docMk/>
            <pc:sldMk cId="2303456957" sldId="559"/>
            <ac:picMk id="3" creationId="{7E742749-0E29-17F2-AAAB-996F7FBFB925}"/>
          </ac:picMkLst>
        </pc:picChg>
        <pc:picChg chg="add mod">
          <ac:chgData name="William Andrew Bulaquena" userId="7589f1e9-3d8e-44b6-a932-9f064c4bad2e" providerId="ADAL" clId="{0AEAC2DF-13B1-4750-B9AA-5197DFADC023}" dt="2022-05-29T17:51:24.586" v="33403" actId="1076"/>
          <ac:picMkLst>
            <pc:docMk/>
            <pc:sldMk cId="2303456957" sldId="559"/>
            <ac:picMk id="4" creationId="{95D4A033-41E5-9A88-F79D-2BD0C2928805}"/>
          </ac:picMkLst>
        </pc:picChg>
      </pc:sldChg>
      <pc:sldChg chg="addSp delSp modSp add mod">
        <pc:chgData name="William Andrew Bulaquena" userId="7589f1e9-3d8e-44b6-a932-9f064c4bad2e" providerId="ADAL" clId="{0AEAC2DF-13B1-4750-B9AA-5197DFADC023}" dt="2022-05-29T17:55:27.220" v="33542" actId="14100"/>
        <pc:sldMkLst>
          <pc:docMk/>
          <pc:sldMk cId="2003587059" sldId="560"/>
        </pc:sldMkLst>
        <pc:spChg chg="mod">
          <ac:chgData name="William Andrew Bulaquena" userId="7589f1e9-3d8e-44b6-a932-9f064c4bad2e" providerId="ADAL" clId="{0AEAC2DF-13B1-4750-B9AA-5197DFADC023}" dt="2022-05-29T17:53:13.298" v="33511" actId="20577"/>
          <ac:spMkLst>
            <pc:docMk/>
            <pc:sldMk cId="2003587059" sldId="560"/>
            <ac:spMk id="5" creationId="{9642549F-4D35-F4DA-5486-06FF2CDD1BEE}"/>
          </ac:spMkLst>
        </pc:spChg>
        <pc:spChg chg="mod">
          <ac:chgData name="William Andrew Bulaquena" userId="7589f1e9-3d8e-44b6-a932-9f064c4bad2e" providerId="ADAL" clId="{0AEAC2DF-13B1-4750-B9AA-5197DFADC023}" dt="2022-05-29T17:52:19.800" v="33450" actId="20577"/>
          <ac:spMkLst>
            <pc:docMk/>
            <pc:sldMk cId="2003587059" sldId="560"/>
            <ac:spMk id="10" creationId="{B4AFB91F-0C08-4903-B64A-7EA51E67D603}"/>
          </ac:spMkLst>
        </pc:spChg>
        <pc:picChg chg="add del mod">
          <ac:chgData name="William Andrew Bulaquena" userId="7589f1e9-3d8e-44b6-a932-9f064c4bad2e" providerId="ADAL" clId="{0AEAC2DF-13B1-4750-B9AA-5197DFADC023}" dt="2022-05-29T17:53:29.590" v="33516" actId="478"/>
          <ac:picMkLst>
            <pc:docMk/>
            <pc:sldMk cId="2003587059" sldId="560"/>
            <ac:picMk id="3" creationId="{F8343BC7-6077-7F90-8E7C-D5B77134B464}"/>
          </ac:picMkLst>
        </pc:picChg>
        <pc:picChg chg="del">
          <ac:chgData name="William Andrew Bulaquena" userId="7589f1e9-3d8e-44b6-a932-9f064c4bad2e" providerId="ADAL" clId="{0AEAC2DF-13B1-4750-B9AA-5197DFADC023}" dt="2022-05-29T17:52:44.882" v="33507" actId="478"/>
          <ac:picMkLst>
            <pc:docMk/>
            <pc:sldMk cId="2003587059" sldId="560"/>
            <ac:picMk id="4" creationId="{95D4A033-41E5-9A88-F79D-2BD0C2928805}"/>
          </ac:picMkLst>
        </pc:picChg>
        <pc:picChg chg="add del mod">
          <ac:chgData name="William Andrew Bulaquena" userId="7589f1e9-3d8e-44b6-a932-9f064c4bad2e" providerId="ADAL" clId="{0AEAC2DF-13B1-4750-B9AA-5197DFADC023}" dt="2022-05-29T17:54:21.959" v="33529" actId="478"/>
          <ac:picMkLst>
            <pc:docMk/>
            <pc:sldMk cId="2003587059" sldId="560"/>
            <ac:picMk id="7" creationId="{A88ECDBB-2C6C-D963-3BDD-3EA2994DC841}"/>
          </ac:picMkLst>
        </pc:picChg>
        <pc:picChg chg="add del mod">
          <ac:chgData name="William Andrew Bulaquena" userId="7589f1e9-3d8e-44b6-a932-9f064c4bad2e" providerId="ADAL" clId="{0AEAC2DF-13B1-4750-B9AA-5197DFADC023}" dt="2022-05-29T17:53:37.068" v="33517" actId="478"/>
          <ac:picMkLst>
            <pc:docMk/>
            <pc:sldMk cId="2003587059" sldId="560"/>
            <ac:picMk id="8" creationId="{E0F49256-EFDA-C9E3-9AC9-978B57B7C781}"/>
          </ac:picMkLst>
        </pc:picChg>
        <pc:picChg chg="add del mod ord">
          <ac:chgData name="William Andrew Bulaquena" userId="7589f1e9-3d8e-44b6-a932-9f064c4bad2e" providerId="ADAL" clId="{0AEAC2DF-13B1-4750-B9AA-5197DFADC023}" dt="2022-05-29T17:54:43.689" v="33534" actId="478"/>
          <ac:picMkLst>
            <pc:docMk/>
            <pc:sldMk cId="2003587059" sldId="560"/>
            <ac:picMk id="11" creationId="{FC891789-2CFC-78C8-079B-56412E83922F}"/>
          </ac:picMkLst>
        </pc:picChg>
        <pc:picChg chg="add mod">
          <ac:chgData name="William Andrew Bulaquena" userId="7589f1e9-3d8e-44b6-a932-9f064c4bad2e" providerId="ADAL" clId="{0AEAC2DF-13B1-4750-B9AA-5197DFADC023}" dt="2022-05-29T17:55:19.163" v="33540" actId="1076"/>
          <ac:picMkLst>
            <pc:docMk/>
            <pc:sldMk cId="2003587059" sldId="560"/>
            <ac:picMk id="13" creationId="{24A43AF9-5BD3-E75E-9315-952C38CF709A}"/>
          </ac:picMkLst>
        </pc:picChg>
        <pc:picChg chg="add mod">
          <ac:chgData name="William Andrew Bulaquena" userId="7589f1e9-3d8e-44b6-a932-9f064c4bad2e" providerId="ADAL" clId="{0AEAC2DF-13B1-4750-B9AA-5197DFADC023}" dt="2022-05-29T17:55:27.220" v="33542" actId="14100"/>
          <ac:picMkLst>
            <pc:docMk/>
            <pc:sldMk cId="2003587059" sldId="560"/>
            <ac:picMk id="15" creationId="{B7A20BC0-CFE2-1E17-5572-36C43CE5AC97}"/>
          </ac:picMkLst>
        </pc:picChg>
      </pc:sldChg>
      <pc:sldChg chg="addSp delSp modSp add mod ord">
        <pc:chgData name="William Andrew Bulaquena" userId="7589f1e9-3d8e-44b6-a932-9f064c4bad2e" providerId="ADAL" clId="{0AEAC2DF-13B1-4750-B9AA-5197DFADC023}" dt="2022-05-29T18:08:05.139" v="33903"/>
        <pc:sldMkLst>
          <pc:docMk/>
          <pc:sldMk cId="1621869482" sldId="561"/>
        </pc:sldMkLst>
        <pc:spChg chg="mod">
          <ac:chgData name="William Andrew Bulaquena" userId="7589f1e9-3d8e-44b6-a932-9f064c4bad2e" providerId="ADAL" clId="{0AEAC2DF-13B1-4750-B9AA-5197DFADC023}" dt="2022-05-29T18:08:05.139" v="33903"/>
          <ac:spMkLst>
            <pc:docMk/>
            <pc:sldMk cId="1621869482" sldId="561"/>
            <ac:spMk id="5" creationId="{9642549F-4D35-F4DA-5486-06FF2CDD1BEE}"/>
          </ac:spMkLst>
        </pc:spChg>
        <pc:spChg chg="mod">
          <ac:chgData name="William Andrew Bulaquena" userId="7589f1e9-3d8e-44b6-a932-9f064c4bad2e" providerId="ADAL" clId="{0AEAC2DF-13B1-4750-B9AA-5197DFADC023}" dt="2022-05-29T18:05:58.069" v="33836" actId="20577"/>
          <ac:spMkLst>
            <pc:docMk/>
            <pc:sldMk cId="1621869482" sldId="561"/>
            <ac:spMk id="10" creationId="{B4AFB91F-0C08-4903-B64A-7EA51E67D603}"/>
          </ac:spMkLst>
        </pc:spChg>
        <pc:picChg chg="del">
          <ac:chgData name="William Andrew Bulaquena" userId="7589f1e9-3d8e-44b6-a932-9f064c4bad2e" providerId="ADAL" clId="{0AEAC2DF-13B1-4750-B9AA-5197DFADC023}" dt="2022-05-29T18:06:09.753" v="33837" actId="478"/>
          <ac:picMkLst>
            <pc:docMk/>
            <pc:sldMk cId="1621869482" sldId="561"/>
            <ac:picMk id="3" creationId="{C7051190-128E-0E09-2603-DAD7BE0A72FF}"/>
          </ac:picMkLst>
        </pc:picChg>
        <pc:picChg chg="add mod">
          <ac:chgData name="William Andrew Bulaquena" userId="7589f1e9-3d8e-44b6-a932-9f064c4bad2e" providerId="ADAL" clId="{0AEAC2DF-13B1-4750-B9AA-5197DFADC023}" dt="2022-05-29T18:06:14.672" v="33840" actId="1076"/>
          <ac:picMkLst>
            <pc:docMk/>
            <pc:sldMk cId="1621869482" sldId="561"/>
            <ac:picMk id="4" creationId="{090F56A1-C786-4465-0042-EDB9A09B480C}"/>
          </ac:picMkLst>
        </pc:picChg>
      </pc:sldChg>
      <pc:sldChg chg="add">
        <pc:chgData name="William Andrew Bulaquena" userId="7589f1e9-3d8e-44b6-a932-9f064c4bad2e" providerId="ADAL" clId="{0AEAC2DF-13B1-4750-B9AA-5197DFADC023}" dt="2022-05-29T18:08:35.797" v="33905"/>
        <pc:sldMkLst>
          <pc:docMk/>
          <pc:sldMk cId="2858844409" sldId="562"/>
        </pc:sldMkLst>
      </pc:sldChg>
      <pc:sldMasterChg chg="delSp mod">
        <pc:chgData name="William Andrew Bulaquena" userId="7589f1e9-3d8e-44b6-a932-9f064c4bad2e" providerId="ADAL" clId="{0AEAC2DF-13B1-4750-B9AA-5197DFADC023}" dt="2022-05-04T07:59:53.757" v="9205" actId="478"/>
        <pc:sldMasterMkLst>
          <pc:docMk/>
          <pc:sldMasterMk cId="2664514843" sldId="2147483648"/>
        </pc:sldMasterMkLst>
        <pc:spChg chg="del">
          <ac:chgData name="William Andrew Bulaquena" userId="7589f1e9-3d8e-44b6-a932-9f064c4bad2e" providerId="ADAL" clId="{0AEAC2DF-13B1-4750-B9AA-5197DFADC023}" dt="2022-05-04T07:59:53.757" v="9205" actId="478"/>
          <ac:spMkLst>
            <pc:docMk/>
            <pc:sldMasterMk cId="2664514843" sldId="2147483648"/>
            <ac:spMk id="9" creationId="{C609E091-0C12-4553-A5E7-944C3708AB97}"/>
          </ac:spMkLst>
        </pc:spChg>
        <pc:spChg chg="del">
          <ac:chgData name="William Andrew Bulaquena" userId="7589f1e9-3d8e-44b6-a932-9f064c4bad2e" providerId="ADAL" clId="{0AEAC2DF-13B1-4750-B9AA-5197DFADC023}" dt="2022-05-03T08:28:38.569" v="7005" actId="478"/>
          <ac:spMkLst>
            <pc:docMk/>
            <pc:sldMasterMk cId="2664514843" sldId="2147483648"/>
            <ac:spMk id="10" creationId="{165469A6-930E-4C72-8E6F-E138D81999E8}"/>
          </ac:spMkLst>
        </pc:spChg>
      </pc:sldMasterChg>
    </pc:docChg>
  </pc:docChgLst>
  <pc:docChgLst>
    <pc:chgData name="William Andrew Bulaquena" userId="S::william.bulaquena@rafi.ph::7589f1e9-3d8e-44b6-a932-9f064c4bad2e" providerId="AD" clId="Web-{FC737B9D-6F43-6888-264B-4B04D76258F2}"/>
    <pc:docChg chg="modSld">
      <pc:chgData name="William Andrew Bulaquena" userId="S::william.bulaquena@rafi.ph::7589f1e9-3d8e-44b6-a932-9f064c4bad2e" providerId="AD" clId="Web-{FC737B9D-6F43-6888-264B-4B04D76258F2}" dt="2022-05-18T09:10:20.816" v="5" actId="1076"/>
      <pc:docMkLst>
        <pc:docMk/>
      </pc:docMkLst>
      <pc:sldChg chg="modSp">
        <pc:chgData name="William Andrew Bulaquena" userId="S::william.bulaquena@rafi.ph::7589f1e9-3d8e-44b6-a932-9f064c4bad2e" providerId="AD" clId="Web-{FC737B9D-6F43-6888-264B-4B04D76258F2}" dt="2022-05-18T09:10:20.816" v="5" actId="1076"/>
        <pc:sldMkLst>
          <pc:docMk/>
          <pc:sldMk cId="1404203063" sldId="257"/>
        </pc:sldMkLst>
        <pc:spChg chg="mod">
          <ac:chgData name="William Andrew Bulaquena" userId="S::william.bulaquena@rafi.ph::7589f1e9-3d8e-44b6-a932-9f064c4bad2e" providerId="AD" clId="Web-{FC737B9D-6F43-6888-264B-4B04D76258F2}" dt="2022-05-18T09:10:20.816" v="5" actId="1076"/>
          <ac:spMkLst>
            <pc:docMk/>
            <pc:sldMk cId="1404203063" sldId="257"/>
            <ac:spMk id="3" creationId="{60F64271-CF55-4D80-86F2-EB3F68A4677F}"/>
          </ac:spMkLst>
        </pc:spChg>
        <pc:spChg chg="mod">
          <ac:chgData name="William Andrew Bulaquena" userId="S::william.bulaquena@rafi.ph::7589f1e9-3d8e-44b6-a932-9f064c4bad2e" providerId="AD" clId="Web-{FC737B9D-6F43-6888-264B-4B04D76258F2}" dt="2022-05-18T09:10:08.082" v="3" actId="1076"/>
          <ac:spMkLst>
            <pc:docMk/>
            <pc:sldMk cId="1404203063" sldId="257"/>
            <ac:spMk id="4" creationId="{9F56B531-3048-4C1A-BB4F-8D1BEAEE527E}"/>
          </ac:spMkLst>
        </pc:spChg>
        <pc:spChg chg="mod">
          <ac:chgData name="William Andrew Bulaquena" userId="S::william.bulaquena@rafi.ph::7589f1e9-3d8e-44b6-a932-9f064c4bad2e" providerId="AD" clId="Web-{FC737B9D-6F43-6888-264B-4B04D76258F2}" dt="2022-05-18T09:10:14.285" v="4" actId="1076"/>
          <ac:spMkLst>
            <pc:docMk/>
            <pc:sldMk cId="1404203063" sldId="257"/>
            <ac:spMk id="5" creationId="{BD6EDEF5-D2DA-4892-AE85-96790F8DA256}"/>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https://aboitiz.sharepoint.com/sites/BE-BI/Shared%20Documents/General/Data%20Literacy%20Trainings%20and%20Resources/Books/SWD%20Book%20Downloads/CHAPTER_0_VISUAL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aboitiz.sharepoint.com/sites/BE-BI/Shared%20Documents/General/Data%20Literacy%20Trainings%20and%20Resources/Books/SWD%20Book%20Downloads/CHAPTER_0_VISUAL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https://aboitiz.sharepoint.com/sites/BE-BI/Shared%20Documents/General/Data%20Literacy%20Trainings%20and%20Resources/Books/SWD%20Book%20Downloads/CHAPTER_0_VISUAL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https://aboitiz.sharepoint.com/sites/BE-BI/Shared%20Documents/General/Data%20Literacy%20Trainings%20and%20Resources/Books/SWD%20Book%20Downloads/CHAPTER_0_VISUAL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ttps://aboitiz.sharepoint.com/sites/BE-BI/Shared%20Documents/General/Data%20Literacy%20Trainings%20and%20Resources/Books/SWD%20Book%20Downloads/CHAPTER_0_VISUAL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ttps://aboitiz.sharepoint.com/sites/BE-BI/Shared%20Documents/General/Data%20Literacy%20Trainings%20and%20Resources/Books/SWD%20Book%20Downloads/CHAPTER_0_VISUAL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600" b="0"/>
            </a:pPr>
            <a:r>
              <a:rPr lang="en-US" sz="1600" b="0"/>
              <a:t>Survey Results</a:t>
            </a:r>
          </a:p>
        </c:rich>
      </c:tx>
      <c:overlay val="0"/>
    </c:title>
    <c:autoTitleDeleted val="0"/>
    <c:plotArea>
      <c:layout>
        <c:manualLayout>
          <c:layoutTarget val="inner"/>
          <c:xMode val="edge"/>
          <c:yMode val="edge"/>
          <c:x val="8.1892800590008905E-2"/>
          <c:y val="0.176405136857893"/>
          <c:w val="0.49186199865512698"/>
          <c:h val="0.70851549806274206"/>
        </c:manualLayout>
      </c:layout>
      <c:pieChart>
        <c:varyColors val="1"/>
        <c:ser>
          <c:idx val="0"/>
          <c:order val="0"/>
          <c:spPr>
            <a:effectLst/>
          </c:spPr>
          <c:dPt>
            <c:idx val="0"/>
            <c:bubble3D val="0"/>
            <c:spPr>
              <a:solidFill>
                <a:schemeClr val="accent1"/>
              </a:solidFill>
              <a:effectLst/>
            </c:spPr>
            <c:extLst>
              <c:ext xmlns:c16="http://schemas.microsoft.com/office/drawing/2014/chart" uri="{C3380CC4-5D6E-409C-BE32-E72D297353CC}">
                <c16:uniqueId val="{00000001-4645-45B9-9FC8-DFA62D94CD24}"/>
              </c:ext>
            </c:extLst>
          </c:dPt>
          <c:dPt>
            <c:idx val="1"/>
            <c:bubble3D val="0"/>
            <c:spPr>
              <a:solidFill>
                <a:schemeClr val="accent2"/>
              </a:solidFill>
              <a:effectLst/>
            </c:spPr>
            <c:extLst>
              <c:ext xmlns:c16="http://schemas.microsoft.com/office/drawing/2014/chart" uri="{C3380CC4-5D6E-409C-BE32-E72D297353CC}">
                <c16:uniqueId val="{00000003-4645-45B9-9FC8-DFA62D94CD24}"/>
              </c:ext>
            </c:extLst>
          </c:dPt>
          <c:dPt>
            <c:idx val="2"/>
            <c:bubble3D val="0"/>
            <c:spPr>
              <a:solidFill>
                <a:schemeClr val="accent3"/>
              </a:solidFill>
              <a:effectLst/>
            </c:spPr>
            <c:extLst>
              <c:ext xmlns:c16="http://schemas.microsoft.com/office/drawing/2014/chart" uri="{C3380CC4-5D6E-409C-BE32-E72D297353CC}">
                <c16:uniqueId val="{00000005-4645-45B9-9FC8-DFA62D94CD24}"/>
              </c:ext>
            </c:extLst>
          </c:dPt>
          <c:dPt>
            <c:idx val="3"/>
            <c:bubble3D val="0"/>
            <c:spPr>
              <a:solidFill>
                <a:schemeClr val="accent4"/>
              </a:solidFill>
              <a:effectLst/>
            </c:spPr>
            <c:extLst>
              <c:ext xmlns:c16="http://schemas.microsoft.com/office/drawing/2014/chart" uri="{C3380CC4-5D6E-409C-BE32-E72D297353CC}">
                <c16:uniqueId val="{00000007-4645-45B9-9FC8-DFA62D94CD24}"/>
              </c:ext>
            </c:extLst>
          </c:dPt>
          <c:dPt>
            <c:idx val="4"/>
            <c:bubble3D val="0"/>
            <c:spPr>
              <a:solidFill>
                <a:schemeClr val="accent5"/>
              </a:solidFill>
              <a:effectLst/>
            </c:spPr>
            <c:extLst>
              <c:ext xmlns:c16="http://schemas.microsoft.com/office/drawing/2014/chart" uri="{C3380CC4-5D6E-409C-BE32-E72D297353CC}">
                <c16:uniqueId val="{00000009-4645-45B9-9FC8-DFA62D94CD24}"/>
              </c:ext>
            </c:extLst>
          </c:dPt>
          <c:dLbls>
            <c:spPr>
              <a:noFill/>
              <a:ln>
                <a:noFill/>
              </a:ln>
              <a:effectLst/>
            </c:spPr>
            <c:txPr>
              <a:bodyPr/>
              <a:lstStyle/>
              <a:p>
                <a:pPr>
                  <a:defRPr sz="1200"/>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'FIG0004-05'!$C$6:$C$10</c:f>
              <c:strCache>
                <c:ptCount val="5"/>
                <c:pt idx="0">
                  <c:v>Bored</c:v>
                </c:pt>
                <c:pt idx="1">
                  <c:v>Not great</c:v>
                </c:pt>
                <c:pt idx="2">
                  <c:v>OK</c:v>
                </c:pt>
                <c:pt idx="3">
                  <c:v>Kind of interested</c:v>
                </c:pt>
                <c:pt idx="4">
                  <c:v>Excited</c:v>
                </c:pt>
              </c:strCache>
            </c:strRef>
          </c:cat>
          <c:val>
            <c:numRef>
              <c:f>'FIG0004-05'!$D$6:$D$10</c:f>
              <c:numCache>
                <c:formatCode>0%</c:formatCode>
                <c:ptCount val="5"/>
                <c:pt idx="0">
                  <c:v>0.11</c:v>
                </c:pt>
                <c:pt idx="1">
                  <c:v>0.05</c:v>
                </c:pt>
                <c:pt idx="2">
                  <c:v>0.4</c:v>
                </c:pt>
                <c:pt idx="3">
                  <c:v>0.25</c:v>
                </c:pt>
                <c:pt idx="4">
                  <c:v>0.19</c:v>
                </c:pt>
              </c:numCache>
            </c:numRef>
          </c:val>
          <c:extLst>
            <c:ext xmlns:c16="http://schemas.microsoft.com/office/drawing/2014/chart" uri="{C3380CC4-5D6E-409C-BE32-E72D297353CC}">
              <c16:uniqueId val="{0000000A-4645-45B9-9FC8-DFA62D94CD24}"/>
            </c:ext>
          </c:extLst>
        </c:ser>
        <c:dLbls>
          <c:showLegendKey val="0"/>
          <c:showVal val="0"/>
          <c:showCatName val="0"/>
          <c:showSerName val="0"/>
          <c:showPercent val="0"/>
          <c:showBubbleSize val="0"/>
          <c:showLeaderLines val="1"/>
        </c:dLbls>
        <c:firstSliceAng val="0"/>
      </c:pieChart>
    </c:plotArea>
    <c:legend>
      <c:legendPos val="t"/>
      <c:layout>
        <c:manualLayout>
          <c:xMode val="edge"/>
          <c:yMode val="edge"/>
          <c:x val="0.60135571896488105"/>
          <c:y val="0.28253968253968298"/>
          <c:w val="0.35100757033469998"/>
          <c:h val="0.45656074240719902"/>
        </c:manualLayout>
      </c:layout>
      <c:overlay val="0"/>
      <c:txPr>
        <a:bodyPr/>
        <a:lstStyle/>
        <a:p>
          <a:pPr>
            <a:defRPr sz="1200"/>
          </a:pPr>
          <a:endParaRPr lang="en-US"/>
        </a:p>
      </c:txPr>
    </c:legend>
    <c:plotVisOnly val="1"/>
    <c:dispBlanksAs val="gap"/>
    <c:showDLblsOverMax val="0"/>
  </c:chart>
  <c:spPr>
    <a:noFill/>
    <a:ln>
      <a:noFill/>
    </a:ln>
  </c:spPr>
  <c:txPr>
    <a:bodyPr/>
    <a:lstStyle/>
    <a:p>
      <a:pPr>
        <a:defRPr>
          <a:latin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b="0"/>
            </a:pPr>
            <a:r>
              <a:rPr lang="en-US" b="0"/>
              <a:t>Non Profit</a:t>
            </a:r>
            <a:r>
              <a:rPr lang="en-US" b="0" baseline="0"/>
              <a:t> Support </a:t>
            </a:r>
            <a:endParaRPr lang="en-US" b="0"/>
          </a:p>
        </c:rich>
      </c:tx>
      <c:layout>
        <c:manualLayout>
          <c:xMode val="edge"/>
          <c:yMode val="edge"/>
          <c:x val="0.29429776865284402"/>
          <c:y val="0"/>
        </c:manualLayout>
      </c:layout>
      <c:overlay val="0"/>
    </c:title>
    <c:autoTitleDeleted val="0"/>
    <c:plotArea>
      <c:layout>
        <c:manualLayout>
          <c:layoutTarget val="inner"/>
          <c:xMode val="edge"/>
          <c:yMode val="edge"/>
          <c:x val="0.123241883446518"/>
          <c:y val="0.13897991322513301"/>
          <c:w val="0.56279764456377002"/>
          <c:h val="0.74458203438855797"/>
        </c:manualLayout>
      </c:layout>
      <c:lineChart>
        <c:grouping val="standard"/>
        <c:varyColors val="0"/>
        <c:ser>
          <c:idx val="0"/>
          <c:order val="0"/>
          <c:tx>
            <c:strRef>
              <c:f>'Bad 5'!$C$6</c:f>
              <c:strCache>
                <c:ptCount val="1"/>
                <c:pt idx="0">
                  <c:v>Arts &amp; culture</c:v>
                </c:pt>
              </c:strCache>
            </c:strRef>
          </c:tx>
          <c:marker>
            <c:symbol val="none"/>
          </c:marker>
          <c:cat>
            <c:numRef>
              <c:f>'Bad 5'!$D$5:$I$5</c:f>
              <c:numCache>
                <c:formatCode>General</c:formatCode>
                <c:ptCount val="6"/>
                <c:pt idx="0">
                  <c:v>2010</c:v>
                </c:pt>
                <c:pt idx="1">
                  <c:v>2011</c:v>
                </c:pt>
                <c:pt idx="2">
                  <c:v>2012</c:v>
                </c:pt>
                <c:pt idx="3">
                  <c:v>2013</c:v>
                </c:pt>
                <c:pt idx="4">
                  <c:v>2014</c:v>
                </c:pt>
                <c:pt idx="5">
                  <c:v>2015</c:v>
                </c:pt>
              </c:numCache>
            </c:numRef>
          </c:cat>
          <c:val>
            <c:numRef>
              <c:f>'Bad 5'!$D$6:$I$6</c:f>
              <c:numCache>
                <c:formatCode>0%</c:formatCode>
                <c:ptCount val="6"/>
                <c:pt idx="0">
                  <c:v>0.2</c:v>
                </c:pt>
                <c:pt idx="1">
                  <c:v>0.25</c:v>
                </c:pt>
                <c:pt idx="2">
                  <c:v>0.28000000000000003</c:v>
                </c:pt>
                <c:pt idx="3">
                  <c:v>0.42</c:v>
                </c:pt>
                <c:pt idx="4">
                  <c:v>0.3</c:v>
                </c:pt>
                <c:pt idx="5">
                  <c:v>0.43</c:v>
                </c:pt>
              </c:numCache>
            </c:numRef>
          </c:val>
          <c:smooth val="0"/>
          <c:extLst>
            <c:ext xmlns:c16="http://schemas.microsoft.com/office/drawing/2014/chart" uri="{C3380CC4-5D6E-409C-BE32-E72D297353CC}">
              <c16:uniqueId val="{00000000-7CF0-48CF-A591-908E6A2DED7B}"/>
            </c:ext>
          </c:extLst>
        </c:ser>
        <c:ser>
          <c:idx val="1"/>
          <c:order val="1"/>
          <c:tx>
            <c:strRef>
              <c:f>'Bad 5'!$C$7</c:f>
              <c:strCache>
                <c:ptCount val="1"/>
                <c:pt idx="0">
                  <c:v>Education</c:v>
                </c:pt>
              </c:strCache>
            </c:strRef>
          </c:tx>
          <c:marker>
            <c:symbol val="none"/>
          </c:marker>
          <c:cat>
            <c:numRef>
              <c:f>'Bad 5'!$D$5:$I$5</c:f>
              <c:numCache>
                <c:formatCode>General</c:formatCode>
                <c:ptCount val="6"/>
                <c:pt idx="0">
                  <c:v>2010</c:v>
                </c:pt>
                <c:pt idx="1">
                  <c:v>2011</c:v>
                </c:pt>
                <c:pt idx="2">
                  <c:v>2012</c:v>
                </c:pt>
                <c:pt idx="3">
                  <c:v>2013</c:v>
                </c:pt>
                <c:pt idx="4">
                  <c:v>2014</c:v>
                </c:pt>
                <c:pt idx="5">
                  <c:v>2015</c:v>
                </c:pt>
              </c:numCache>
            </c:numRef>
          </c:cat>
          <c:val>
            <c:numRef>
              <c:f>'Bad 5'!$D$7:$I$7</c:f>
              <c:numCache>
                <c:formatCode>0%</c:formatCode>
                <c:ptCount val="6"/>
                <c:pt idx="0">
                  <c:v>0.73</c:v>
                </c:pt>
                <c:pt idx="1">
                  <c:v>0.8</c:v>
                </c:pt>
                <c:pt idx="2">
                  <c:v>0.74</c:v>
                </c:pt>
                <c:pt idx="3">
                  <c:v>0.7</c:v>
                </c:pt>
                <c:pt idx="4">
                  <c:v>0.63</c:v>
                </c:pt>
                <c:pt idx="5">
                  <c:v>0.6</c:v>
                </c:pt>
              </c:numCache>
            </c:numRef>
          </c:val>
          <c:smooth val="0"/>
          <c:extLst>
            <c:ext xmlns:c16="http://schemas.microsoft.com/office/drawing/2014/chart" uri="{C3380CC4-5D6E-409C-BE32-E72D297353CC}">
              <c16:uniqueId val="{00000001-7CF0-48CF-A591-908E6A2DED7B}"/>
            </c:ext>
          </c:extLst>
        </c:ser>
        <c:ser>
          <c:idx val="2"/>
          <c:order val="2"/>
          <c:tx>
            <c:strRef>
              <c:f>'Bad 5'!$C$8</c:f>
              <c:strCache>
                <c:ptCount val="1"/>
                <c:pt idx="0">
                  <c:v>Health</c:v>
                </c:pt>
              </c:strCache>
            </c:strRef>
          </c:tx>
          <c:marker>
            <c:symbol val="none"/>
          </c:marker>
          <c:cat>
            <c:numRef>
              <c:f>'Bad 5'!$D$5:$I$5</c:f>
              <c:numCache>
                <c:formatCode>General</c:formatCode>
                <c:ptCount val="6"/>
                <c:pt idx="0">
                  <c:v>2010</c:v>
                </c:pt>
                <c:pt idx="1">
                  <c:v>2011</c:v>
                </c:pt>
                <c:pt idx="2">
                  <c:v>2012</c:v>
                </c:pt>
                <c:pt idx="3">
                  <c:v>2013</c:v>
                </c:pt>
                <c:pt idx="4">
                  <c:v>2014</c:v>
                </c:pt>
                <c:pt idx="5">
                  <c:v>2015</c:v>
                </c:pt>
              </c:numCache>
            </c:numRef>
          </c:cat>
          <c:val>
            <c:numRef>
              <c:f>'Bad 5'!$D$8:$I$8</c:f>
              <c:numCache>
                <c:formatCode>0%</c:formatCode>
                <c:ptCount val="6"/>
                <c:pt idx="0">
                  <c:v>0.67</c:v>
                </c:pt>
                <c:pt idx="1">
                  <c:v>0.53</c:v>
                </c:pt>
                <c:pt idx="2">
                  <c:v>0.61</c:v>
                </c:pt>
                <c:pt idx="3">
                  <c:v>0.65</c:v>
                </c:pt>
                <c:pt idx="4">
                  <c:v>0.7</c:v>
                </c:pt>
                <c:pt idx="5">
                  <c:v>0.75</c:v>
                </c:pt>
              </c:numCache>
            </c:numRef>
          </c:val>
          <c:smooth val="0"/>
          <c:extLst>
            <c:ext xmlns:c16="http://schemas.microsoft.com/office/drawing/2014/chart" uri="{C3380CC4-5D6E-409C-BE32-E72D297353CC}">
              <c16:uniqueId val="{00000002-7CF0-48CF-A591-908E6A2DED7B}"/>
            </c:ext>
          </c:extLst>
        </c:ser>
        <c:ser>
          <c:idx val="3"/>
          <c:order val="3"/>
          <c:tx>
            <c:strRef>
              <c:f>'Bad 5'!$C$9</c:f>
              <c:strCache>
                <c:ptCount val="1"/>
                <c:pt idx="0">
                  <c:v>Human services</c:v>
                </c:pt>
              </c:strCache>
            </c:strRef>
          </c:tx>
          <c:marker>
            <c:symbol val="none"/>
          </c:marker>
          <c:cat>
            <c:numRef>
              <c:f>'Bad 5'!$D$5:$I$5</c:f>
              <c:numCache>
                <c:formatCode>General</c:formatCode>
                <c:ptCount val="6"/>
                <c:pt idx="0">
                  <c:v>2010</c:v>
                </c:pt>
                <c:pt idx="1">
                  <c:v>2011</c:v>
                </c:pt>
                <c:pt idx="2">
                  <c:v>2012</c:v>
                </c:pt>
                <c:pt idx="3">
                  <c:v>2013</c:v>
                </c:pt>
                <c:pt idx="4">
                  <c:v>2014</c:v>
                </c:pt>
                <c:pt idx="5">
                  <c:v>2015</c:v>
                </c:pt>
              </c:numCache>
            </c:numRef>
          </c:cat>
          <c:val>
            <c:numRef>
              <c:f>'Bad 5'!$D$9:$I$9</c:f>
              <c:numCache>
                <c:formatCode>0%</c:formatCode>
                <c:ptCount val="6"/>
                <c:pt idx="0">
                  <c:v>0.6</c:v>
                </c:pt>
                <c:pt idx="1">
                  <c:v>0.85</c:v>
                </c:pt>
                <c:pt idx="2">
                  <c:v>0.78</c:v>
                </c:pt>
                <c:pt idx="3">
                  <c:v>0.6</c:v>
                </c:pt>
                <c:pt idx="4">
                  <c:v>0.57999999999999996</c:v>
                </c:pt>
                <c:pt idx="5">
                  <c:v>0.55000000000000004</c:v>
                </c:pt>
              </c:numCache>
            </c:numRef>
          </c:val>
          <c:smooth val="0"/>
          <c:extLst>
            <c:ext xmlns:c16="http://schemas.microsoft.com/office/drawing/2014/chart" uri="{C3380CC4-5D6E-409C-BE32-E72D297353CC}">
              <c16:uniqueId val="{00000003-7CF0-48CF-A591-908E6A2DED7B}"/>
            </c:ext>
          </c:extLst>
        </c:ser>
        <c:ser>
          <c:idx val="4"/>
          <c:order val="4"/>
          <c:tx>
            <c:strRef>
              <c:f>'Bad 5'!$C$10</c:f>
              <c:strCache>
                <c:ptCount val="1"/>
                <c:pt idx="0">
                  <c:v>Other</c:v>
                </c:pt>
              </c:strCache>
            </c:strRef>
          </c:tx>
          <c:spPr>
            <a:ln>
              <a:solidFill>
                <a:schemeClr val="bg1">
                  <a:lumMod val="65000"/>
                </a:schemeClr>
              </a:solidFill>
            </a:ln>
          </c:spPr>
          <c:marker>
            <c:symbol val="none"/>
          </c:marker>
          <c:cat>
            <c:numRef>
              <c:f>'Bad 5'!$D$5:$I$5</c:f>
              <c:numCache>
                <c:formatCode>General</c:formatCode>
                <c:ptCount val="6"/>
                <c:pt idx="0">
                  <c:v>2010</c:v>
                </c:pt>
                <c:pt idx="1">
                  <c:v>2011</c:v>
                </c:pt>
                <c:pt idx="2">
                  <c:v>2012</c:v>
                </c:pt>
                <c:pt idx="3">
                  <c:v>2013</c:v>
                </c:pt>
                <c:pt idx="4">
                  <c:v>2014</c:v>
                </c:pt>
                <c:pt idx="5">
                  <c:v>2015</c:v>
                </c:pt>
              </c:numCache>
            </c:numRef>
          </c:cat>
          <c:val>
            <c:numRef>
              <c:f>'Bad 5'!$D$10:$I$10</c:f>
              <c:numCache>
                <c:formatCode>0%</c:formatCode>
                <c:ptCount val="6"/>
                <c:pt idx="0">
                  <c:v>0.53</c:v>
                </c:pt>
                <c:pt idx="1">
                  <c:v>0.3</c:v>
                </c:pt>
                <c:pt idx="2">
                  <c:v>0.45</c:v>
                </c:pt>
                <c:pt idx="3">
                  <c:v>0.3</c:v>
                </c:pt>
                <c:pt idx="4">
                  <c:v>0.45</c:v>
                </c:pt>
                <c:pt idx="5">
                  <c:v>0.3</c:v>
                </c:pt>
              </c:numCache>
            </c:numRef>
          </c:val>
          <c:smooth val="0"/>
          <c:extLst>
            <c:ext xmlns:c16="http://schemas.microsoft.com/office/drawing/2014/chart" uri="{C3380CC4-5D6E-409C-BE32-E72D297353CC}">
              <c16:uniqueId val="{00000004-7CF0-48CF-A591-908E6A2DED7B}"/>
            </c:ext>
          </c:extLst>
        </c:ser>
        <c:dLbls>
          <c:showLegendKey val="0"/>
          <c:showVal val="0"/>
          <c:showCatName val="0"/>
          <c:showSerName val="0"/>
          <c:showPercent val="0"/>
          <c:showBubbleSize val="0"/>
        </c:dLbls>
        <c:smooth val="0"/>
        <c:axId val="2096467944"/>
        <c:axId val="2096471032"/>
      </c:lineChart>
      <c:catAx>
        <c:axId val="2096467944"/>
        <c:scaling>
          <c:orientation val="minMax"/>
        </c:scaling>
        <c:delete val="0"/>
        <c:axPos val="b"/>
        <c:numFmt formatCode="General" sourceLinked="1"/>
        <c:majorTickMark val="out"/>
        <c:minorTickMark val="none"/>
        <c:tickLblPos val="nextTo"/>
        <c:spPr>
          <a:ln>
            <a:solidFill>
              <a:schemeClr val="bg1">
                <a:lumMod val="75000"/>
              </a:schemeClr>
            </a:solidFill>
          </a:ln>
        </c:spPr>
        <c:txPr>
          <a:bodyPr/>
          <a:lstStyle/>
          <a:p>
            <a:pPr>
              <a:defRPr sz="1200">
                <a:solidFill>
                  <a:schemeClr val="tx1">
                    <a:lumMod val="75000"/>
                    <a:lumOff val="25000"/>
                  </a:schemeClr>
                </a:solidFill>
              </a:defRPr>
            </a:pPr>
            <a:endParaRPr lang="en-US"/>
          </a:p>
        </c:txPr>
        <c:crossAx val="2096471032"/>
        <c:crosses val="autoZero"/>
        <c:auto val="1"/>
        <c:lblAlgn val="ctr"/>
        <c:lblOffset val="100"/>
        <c:noMultiLvlLbl val="0"/>
      </c:catAx>
      <c:valAx>
        <c:axId val="2096471032"/>
        <c:scaling>
          <c:orientation val="minMax"/>
          <c:max val="1"/>
        </c:scaling>
        <c:delete val="0"/>
        <c:axPos val="l"/>
        <c:numFmt formatCode="0%" sourceLinked="1"/>
        <c:majorTickMark val="out"/>
        <c:minorTickMark val="none"/>
        <c:tickLblPos val="nextTo"/>
        <c:spPr>
          <a:ln>
            <a:solidFill>
              <a:schemeClr val="bg1">
                <a:lumMod val="75000"/>
              </a:schemeClr>
            </a:solidFill>
          </a:ln>
        </c:spPr>
        <c:txPr>
          <a:bodyPr/>
          <a:lstStyle/>
          <a:p>
            <a:pPr>
              <a:defRPr sz="1200">
                <a:solidFill>
                  <a:schemeClr val="tx1"/>
                </a:solidFill>
              </a:defRPr>
            </a:pPr>
            <a:endParaRPr lang="en-US"/>
          </a:p>
        </c:txPr>
        <c:crossAx val="2096467944"/>
        <c:crosses val="autoZero"/>
        <c:crossBetween val="midCat"/>
        <c:majorUnit val="0.1"/>
      </c:valAx>
    </c:plotArea>
    <c:legend>
      <c:legendPos val="b"/>
      <c:layout>
        <c:manualLayout>
          <c:xMode val="edge"/>
          <c:yMode val="edge"/>
          <c:x val="0.71633237822349605"/>
          <c:y val="0.229865659649687"/>
          <c:w val="0.28366762177650401"/>
          <c:h val="0.48899373292624099"/>
        </c:manualLayout>
      </c:layout>
      <c:overlay val="0"/>
      <c:txPr>
        <a:bodyPr/>
        <a:lstStyle/>
        <a:p>
          <a:pPr algn="r">
            <a:defRPr sz="1000"/>
          </a:pPr>
          <a:endParaRPr lang="en-US"/>
        </a:p>
      </c:txPr>
    </c:legend>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600" b="0"/>
            </a:pPr>
            <a:r>
              <a:rPr lang="en-US" sz="1600" b="0"/>
              <a:t>Ticket Trend</a:t>
            </a:r>
          </a:p>
        </c:rich>
      </c:tx>
      <c:layout>
        <c:manualLayout>
          <c:xMode val="edge"/>
          <c:yMode val="edge"/>
          <c:x val="0.35636509721998999"/>
          <c:y val="0"/>
        </c:manualLayout>
      </c:layout>
      <c:overlay val="0"/>
    </c:title>
    <c:autoTitleDeleted val="0"/>
    <c:plotArea>
      <c:layout>
        <c:manualLayout>
          <c:layoutTarget val="inner"/>
          <c:xMode val="edge"/>
          <c:yMode val="edge"/>
          <c:x val="0.103615631379411"/>
          <c:y val="0.126413496902229"/>
          <c:w val="0.87372295129775401"/>
          <c:h val="0.53389188710961699"/>
        </c:manualLayout>
      </c:layout>
      <c:barChart>
        <c:barDir val="col"/>
        <c:grouping val="clustered"/>
        <c:varyColors val="0"/>
        <c:ser>
          <c:idx val="0"/>
          <c:order val="0"/>
          <c:tx>
            <c:strRef>
              <c:f>'FIG0002'!$D$8</c:f>
              <c:strCache>
                <c:ptCount val="1"/>
                <c:pt idx="0">
                  <c:v>Ticket Volume Received</c:v>
                </c:pt>
              </c:strCache>
            </c:strRef>
          </c:tx>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'FIG0002'!$E$6:$Q$6</c:f>
              <c:strCache>
                <c:ptCount val="13"/>
                <c:pt idx="0">
                  <c:v>January</c:v>
                </c:pt>
                <c:pt idx="1">
                  <c:v>February</c:v>
                </c:pt>
                <c:pt idx="2">
                  <c:v>March</c:v>
                </c:pt>
                <c:pt idx="3">
                  <c:v>April</c:v>
                </c:pt>
                <c:pt idx="4">
                  <c:v>May</c:v>
                </c:pt>
                <c:pt idx="5">
                  <c:v>June</c:v>
                </c:pt>
                <c:pt idx="6">
                  <c:v>July</c:v>
                </c:pt>
                <c:pt idx="8">
                  <c:v>August</c:v>
                </c:pt>
                <c:pt idx="9">
                  <c:v>September</c:v>
                </c:pt>
                <c:pt idx="10">
                  <c:v>October</c:v>
                </c:pt>
                <c:pt idx="11">
                  <c:v>November</c:v>
                </c:pt>
                <c:pt idx="12">
                  <c:v>December</c:v>
                </c:pt>
              </c:strCache>
            </c:strRef>
          </c:cat>
          <c:val>
            <c:numRef>
              <c:f>'FIG0002'!$E$8:$Q$8</c:f>
              <c:numCache>
                <c:formatCode>0</c:formatCode>
                <c:ptCount val="13"/>
                <c:pt idx="0">
                  <c:v>160</c:v>
                </c:pt>
                <c:pt idx="1">
                  <c:v>184</c:v>
                </c:pt>
                <c:pt idx="2">
                  <c:v>241</c:v>
                </c:pt>
                <c:pt idx="3">
                  <c:v>149</c:v>
                </c:pt>
                <c:pt idx="4">
                  <c:v>180</c:v>
                </c:pt>
                <c:pt idx="5">
                  <c:v>161</c:v>
                </c:pt>
                <c:pt idx="6">
                  <c:v>132</c:v>
                </c:pt>
                <c:pt idx="8">
                  <c:v>202</c:v>
                </c:pt>
                <c:pt idx="9" formatCode="General">
                  <c:v>160</c:v>
                </c:pt>
                <c:pt idx="10" formatCode="General">
                  <c:v>139</c:v>
                </c:pt>
                <c:pt idx="11" formatCode="General">
                  <c:v>149</c:v>
                </c:pt>
                <c:pt idx="12" formatCode="General">
                  <c:v>177</c:v>
                </c:pt>
              </c:numCache>
            </c:numRef>
          </c:val>
          <c:extLst>
            <c:ext xmlns:c16="http://schemas.microsoft.com/office/drawing/2014/chart" uri="{C3380CC4-5D6E-409C-BE32-E72D297353CC}">
              <c16:uniqueId val="{00000000-A27B-4DD5-9C99-E8C47C8B1845}"/>
            </c:ext>
          </c:extLst>
        </c:ser>
        <c:ser>
          <c:idx val="1"/>
          <c:order val="1"/>
          <c:tx>
            <c:strRef>
              <c:f>'FIG0002'!$D$9</c:f>
              <c:strCache>
                <c:ptCount val="1"/>
                <c:pt idx="0">
                  <c:v>Ticket Volume Processed</c:v>
                </c:pt>
              </c:strCache>
            </c:strRef>
          </c:tx>
          <c:invertIfNegative val="0"/>
          <c:dLbls>
            <c:spPr>
              <a:noFill/>
              <a:ln>
                <a:noFill/>
              </a:ln>
              <a:effectLst/>
            </c:spPr>
            <c:txPr>
              <a:bodyPr/>
              <a:lstStyle/>
              <a:p>
                <a:pPr>
                  <a:defRPr sz="12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'FIG0002'!$E$6:$Q$6</c:f>
              <c:strCache>
                <c:ptCount val="13"/>
                <c:pt idx="0">
                  <c:v>January</c:v>
                </c:pt>
                <c:pt idx="1">
                  <c:v>February</c:v>
                </c:pt>
                <c:pt idx="2">
                  <c:v>March</c:v>
                </c:pt>
                <c:pt idx="3">
                  <c:v>April</c:v>
                </c:pt>
                <c:pt idx="4">
                  <c:v>May</c:v>
                </c:pt>
                <c:pt idx="5">
                  <c:v>June</c:v>
                </c:pt>
                <c:pt idx="6">
                  <c:v>July</c:v>
                </c:pt>
                <c:pt idx="8">
                  <c:v>August</c:v>
                </c:pt>
                <c:pt idx="9">
                  <c:v>September</c:v>
                </c:pt>
                <c:pt idx="10">
                  <c:v>October</c:v>
                </c:pt>
                <c:pt idx="11">
                  <c:v>November</c:v>
                </c:pt>
                <c:pt idx="12">
                  <c:v>December</c:v>
                </c:pt>
              </c:strCache>
            </c:strRef>
          </c:cat>
          <c:val>
            <c:numRef>
              <c:f>'FIG0002'!$E$9:$Q$9</c:f>
              <c:numCache>
                <c:formatCode>General</c:formatCode>
                <c:ptCount val="13"/>
                <c:pt idx="0">
                  <c:v>160</c:v>
                </c:pt>
                <c:pt idx="1">
                  <c:v>184</c:v>
                </c:pt>
                <c:pt idx="2">
                  <c:v>237</c:v>
                </c:pt>
                <c:pt idx="3">
                  <c:v>148</c:v>
                </c:pt>
                <c:pt idx="4">
                  <c:v>181</c:v>
                </c:pt>
                <c:pt idx="5">
                  <c:v>150</c:v>
                </c:pt>
                <c:pt idx="6">
                  <c:v>123</c:v>
                </c:pt>
                <c:pt idx="8">
                  <c:v>156</c:v>
                </c:pt>
                <c:pt idx="9">
                  <c:v>126</c:v>
                </c:pt>
                <c:pt idx="10">
                  <c:v>104</c:v>
                </c:pt>
                <c:pt idx="11">
                  <c:v>124</c:v>
                </c:pt>
                <c:pt idx="12">
                  <c:v>140</c:v>
                </c:pt>
              </c:numCache>
            </c:numRef>
          </c:val>
          <c:extLst>
            <c:ext xmlns:c16="http://schemas.microsoft.com/office/drawing/2014/chart" uri="{C3380CC4-5D6E-409C-BE32-E72D297353CC}">
              <c16:uniqueId val="{00000001-A27B-4DD5-9C99-E8C47C8B1845}"/>
            </c:ext>
          </c:extLst>
        </c:ser>
        <c:dLbls>
          <c:showLegendKey val="0"/>
          <c:showVal val="0"/>
          <c:showCatName val="0"/>
          <c:showSerName val="0"/>
          <c:showPercent val="0"/>
          <c:showBubbleSize val="0"/>
        </c:dLbls>
        <c:gapWidth val="50"/>
        <c:axId val="2093703576"/>
        <c:axId val="2087718808"/>
      </c:barChart>
      <c:catAx>
        <c:axId val="2093703576"/>
        <c:scaling>
          <c:orientation val="minMax"/>
        </c:scaling>
        <c:delete val="0"/>
        <c:axPos val="b"/>
        <c:numFmt formatCode="General" sourceLinked="1"/>
        <c:majorTickMark val="out"/>
        <c:minorTickMark val="none"/>
        <c:tickLblPos val="nextTo"/>
        <c:crossAx val="2087718808"/>
        <c:crosses val="autoZero"/>
        <c:auto val="1"/>
        <c:lblAlgn val="ctr"/>
        <c:lblOffset val="100"/>
        <c:noMultiLvlLbl val="0"/>
      </c:catAx>
      <c:valAx>
        <c:axId val="2087718808"/>
        <c:scaling>
          <c:orientation val="minMax"/>
        </c:scaling>
        <c:delete val="0"/>
        <c:axPos val="l"/>
        <c:majorGridlines/>
        <c:numFmt formatCode="#,##0.00" sourceLinked="0"/>
        <c:majorTickMark val="out"/>
        <c:minorTickMark val="none"/>
        <c:tickLblPos val="nextTo"/>
        <c:crossAx val="2093703576"/>
        <c:crosses val="autoZero"/>
        <c:crossBetween val="between"/>
      </c:valAx>
    </c:plotArea>
    <c:legend>
      <c:legendPos val="r"/>
      <c:layout>
        <c:manualLayout>
          <c:xMode val="edge"/>
          <c:yMode val="edge"/>
          <c:x val="3.73204405192595E-3"/>
          <c:y val="0.91064489479798605"/>
          <c:w val="0.96880799106192805"/>
          <c:h val="6.5923325158125698E-2"/>
        </c:manualLayout>
      </c:layout>
      <c:overlay val="0"/>
    </c:legend>
    <c:plotVisOnly val="1"/>
    <c:dispBlanksAs val="gap"/>
    <c:showDLblsOverMax val="0"/>
  </c:chart>
  <c:spPr>
    <a:ln>
      <a:noFill/>
    </a:ln>
  </c:spPr>
  <c:txPr>
    <a:bodyPr/>
    <a:lstStyle/>
    <a:p>
      <a:pPr>
        <a:defRPr sz="1200">
          <a:latin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600" b="0"/>
            </a:pPr>
            <a:r>
              <a:rPr lang="en-US" sz="1600" b="0"/>
              <a:t>User Satisfaction </a:t>
            </a:r>
          </a:p>
        </c:rich>
      </c:tx>
      <c:layout>
        <c:manualLayout>
          <c:xMode val="edge"/>
          <c:yMode val="edge"/>
          <c:x val="0.322932678287009"/>
          <c:y val="0"/>
        </c:manualLayout>
      </c:layout>
      <c:overlay val="0"/>
    </c:title>
    <c:autoTitleDeleted val="0"/>
    <c:plotArea>
      <c:layout>
        <c:manualLayout>
          <c:layoutTarget val="inner"/>
          <c:xMode val="edge"/>
          <c:yMode val="edge"/>
          <c:x val="0.16012921461740401"/>
          <c:y val="0.26013175643881198"/>
          <c:w val="0.81764856316037404"/>
          <c:h val="0.71369765034350796"/>
        </c:manualLayout>
      </c:layout>
      <c:barChart>
        <c:barDir val="bar"/>
        <c:grouping val="stacked"/>
        <c:varyColors val="0"/>
        <c:ser>
          <c:idx val="0"/>
          <c:order val="0"/>
          <c:tx>
            <c:strRef>
              <c:f>'Bad 4'!$D$5</c:f>
              <c:strCache>
                <c:ptCount val="1"/>
                <c:pt idx="0">
                  <c:v>Have not used</c:v>
                </c:pt>
              </c:strCache>
            </c:strRef>
          </c:tx>
          <c:spPr>
            <a:solidFill>
              <a:schemeClr val="tx1"/>
            </a:solidFill>
            <a:effectLst/>
          </c:spPr>
          <c:invertIfNegative val="0"/>
          <c:cat>
            <c:strRef>
              <c:f>'Bad 4'!$C$6:$C$20</c:f>
              <c:strCache>
                <c:ptCount val="15"/>
                <c:pt idx="0">
                  <c:v>Feature A</c:v>
                </c:pt>
                <c:pt idx="1">
                  <c:v>Feature B</c:v>
                </c:pt>
                <c:pt idx="2">
                  <c:v>Feature C</c:v>
                </c:pt>
                <c:pt idx="3">
                  <c:v>Feature D</c:v>
                </c:pt>
                <c:pt idx="4">
                  <c:v>Feature E</c:v>
                </c:pt>
                <c:pt idx="5">
                  <c:v>Feature F</c:v>
                </c:pt>
                <c:pt idx="6">
                  <c:v>Feature G</c:v>
                </c:pt>
                <c:pt idx="7">
                  <c:v>Feature H</c:v>
                </c:pt>
                <c:pt idx="8">
                  <c:v>Feature I</c:v>
                </c:pt>
                <c:pt idx="9">
                  <c:v>Feature J</c:v>
                </c:pt>
                <c:pt idx="10">
                  <c:v>Feature K</c:v>
                </c:pt>
                <c:pt idx="11">
                  <c:v>Feature L</c:v>
                </c:pt>
                <c:pt idx="12">
                  <c:v>Feature M</c:v>
                </c:pt>
                <c:pt idx="13">
                  <c:v>Feature N</c:v>
                </c:pt>
                <c:pt idx="14">
                  <c:v>Feature O</c:v>
                </c:pt>
              </c:strCache>
            </c:strRef>
          </c:cat>
          <c:val>
            <c:numRef>
              <c:f>'Bad 4'!$D$6:$D$20</c:f>
              <c:numCache>
                <c:formatCode>0%</c:formatCode>
                <c:ptCount val="15"/>
                <c:pt idx="0">
                  <c:v>0</c:v>
                </c:pt>
                <c:pt idx="1">
                  <c:v>0</c:v>
                </c:pt>
                <c:pt idx="2">
                  <c:v>2.0000000000000018E-2</c:v>
                </c:pt>
                <c:pt idx="3">
                  <c:v>8.0000000000000071E-2</c:v>
                </c:pt>
                <c:pt idx="4">
                  <c:v>6.0000000000000053E-2</c:v>
                </c:pt>
                <c:pt idx="5">
                  <c:v>0.14000000000000001</c:v>
                </c:pt>
                <c:pt idx="6">
                  <c:v>0.18999999999999995</c:v>
                </c:pt>
                <c:pt idx="7">
                  <c:v>0.13</c:v>
                </c:pt>
                <c:pt idx="8">
                  <c:v>0.21999999999999997</c:v>
                </c:pt>
                <c:pt idx="9">
                  <c:v>2.0000000000000018E-2</c:v>
                </c:pt>
                <c:pt idx="10">
                  <c:v>0.29000000000000004</c:v>
                </c:pt>
                <c:pt idx="11">
                  <c:v>0.28999999999999992</c:v>
                </c:pt>
                <c:pt idx="12">
                  <c:v>0.32999999999999996</c:v>
                </c:pt>
                <c:pt idx="13">
                  <c:v>0.26</c:v>
                </c:pt>
                <c:pt idx="14">
                  <c:v>0.51</c:v>
                </c:pt>
              </c:numCache>
            </c:numRef>
          </c:val>
          <c:extLst>
            <c:ext xmlns:c16="http://schemas.microsoft.com/office/drawing/2014/chart" uri="{C3380CC4-5D6E-409C-BE32-E72D297353CC}">
              <c16:uniqueId val="{00000000-97DF-4A5D-B5D8-2500300A39F8}"/>
            </c:ext>
          </c:extLst>
        </c:ser>
        <c:ser>
          <c:idx val="1"/>
          <c:order val="1"/>
          <c:tx>
            <c:strRef>
              <c:f>'Bad 4'!$E$5</c:f>
              <c:strCache>
                <c:ptCount val="1"/>
                <c:pt idx="0">
                  <c:v>Not satisfied at all</c:v>
                </c:pt>
              </c:strCache>
            </c:strRef>
          </c:tx>
          <c:spPr>
            <a:solidFill>
              <a:srgbClr val="800000"/>
            </a:solidFill>
            <a:effectLst/>
          </c:spPr>
          <c:invertIfNegative val="0"/>
          <c:dLbls>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7DF-4A5D-B5D8-2500300A39F8}"/>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DF-4A5D-B5D8-2500300A39F8}"/>
                </c:ext>
              </c:extLst>
            </c:dLbl>
            <c:dLbl>
              <c:idx val="1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7DF-4A5D-B5D8-2500300A39F8}"/>
                </c:ext>
              </c:extLst>
            </c:dLbl>
            <c:spPr>
              <a:noFill/>
              <a:ln>
                <a:noFill/>
              </a:ln>
              <a:effectLst/>
            </c:spPr>
            <c:txPr>
              <a:bodyPr/>
              <a:lstStyle/>
              <a:p>
                <a:pPr>
                  <a:defRPr sz="1000" b="1">
                    <a:solidFill>
                      <a:srgbClr val="FFFFFF"/>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'Bad 4'!$C$6:$C$20</c:f>
              <c:strCache>
                <c:ptCount val="15"/>
                <c:pt idx="0">
                  <c:v>Feature A</c:v>
                </c:pt>
                <c:pt idx="1">
                  <c:v>Feature B</c:v>
                </c:pt>
                <c:pt idx="2">
                  <c:v>Feature C</c:v>
                </c:pt>
                <c:pt idx="3">
                  <c:v>Feature D</c:v>
                </c:pt>
                <c:pt idx="4">
                  <c:v>Feature E</c:v>
                </c:pt>
                <c:pt idx="5">
                  <c:v>Feature F</c:v>
                </c:pt>
                <c:pt idx="6">
                  <c:v>Feature G</c:v>
                </c:pt>
                <c:pt idx="7">
                  <c:v>Feature H</c:v>
                </c:pt>
                <c:pt idx="8">
                  <c:v>Feature I</c:v>
                </c:pt>
                <c:pt idx="9">
                  <c:v>Feature J</c:v>
                </c:pt>
                <c:pt idx="10">
                  <c:v>Feature K</c:v>
                </c:pt>
                <c:pt idx="11">
                  <c:v>Feature L</c:v>
                </c:pt>
                <c:pt idx="12">
                  <c:v>Feature M</c:v>
                </c:pt>
                <c:pt idx="13">
                  <c:v>Feature N</c:v>
                </c:pt>
                <c:pt idx="14">
                  <c:v>Feature O</c:v>
                </c:pt>
              </c:strCache>
            </c:strRef>
          </c:cat>
          <c:val>
            <c:numRef>
              <c:f>'Bad 4'!$E$6:$E$20</c:f>
              <c:numCache>
                <c:formatCode>0%</c:formatCode>
                <c:ptCount val="15"/>
                <c:pt idx="0">
                  <c:v>0.01</c:v>
                </c:pt>
                <c:pt idx="1">
                  <c:v>0.02</c:v>
                </c:pt>
                <c:pt idx="2">
                  <c:v>0.02</c:v>
                </c:pt>
                <c:pt idx="3">
                  <c:v>0.01</c:v>
                </c:pt>
                <c:pt idx="4">
                  <c:v>0.01</c:v>
                </c:pt>
                <c:pt idx="5">
                  <c:v>0.01</c:v>
                </c:pt>
                <c:pt idx="6">
                  <c:v>0.02</c:v>
                </c:pt>
                <c:pt idx="7">
                  <c:v>0.01</c:v>
                </c:pt>
                <c:pt idx="8">
                  <c:v>0.02</c:v>
                </c:pt>
                <c:pt idx="9">
                  <c:v>0.08</c:v>
                </c:pt>
                <c:pt idx="10">
                  <c:v>0.01</c:v>
                </c:pt>
                <c:pt idx="11">
                  <c:v>0.01</c:v>
                </c:pt>
                <c:pt idx="12">
                  <c:v>0.03</c:v>
                </c:pt>
                <c:pt idx="13">
                  <c:v>0.09</c:v>
                </c:pt>
                <c:pt idx="14">
                  <c:v>0.01</c:v>
                </c:pt>
              </c:numCache>
            </c:numRef>
          </c:val>
          <c:extLst>
            <c:ext xmlns:c16="http://schemas.microsoft.com/office/drawing/2014/chart" uri="{C3380CC4-5D6E-409C-BE32-E72D297353CC}">
              <c16:uniqueId val="{00000004-97DF-4A5D-B5D8-2500300A39F8}"/>
            </c:ext>
          </c:extLst>
        </c:ser>
        <c:ser>
          <c:idx val="2"/>
          <c:order val="2"/>
          <c:tx>
            <c:strRef>
              <c:f>'Bad 4'!$F$5</c:f>
              <c:strCache>
                <c:ptCount val="1"/>
                <c:pt idx="0">
                  <c:v>Not very satisfied</c:v>
                </c:pt>
              </c:strCache>
            </c:strRef>
          </c:tx>
          <c:spPr>
            <a:solidFill>
              <a:srgbClr val="FF0080"/>
            </a:solidFill>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97DF-4A5D-B5D8-2500300A39F8}"/>
                </c:ext>
              </c:extLst>
            </c:dLbl>
            <c:dLbl>
              <c:idx val="1"/>
              <c:delete val="1"/>
              <c:extLst>
                <c:ext xmlns:c15="http://schemas.microsoft.com/office/drawing/2012/chart" uri="{CE6537A1-D6FC-4f65-9D91-7224C49458BB}"/>
                <c:ext xmlns:c16="http://schemas.microsoft.com/office/drawing/2014/chart" uri="{C3380CC4-5D6E-409C-BE32-E72D297353CC}">
                  <c16:uniqueId val="{00000006-97DF-4A5D-B5D8-2500300A39F8}"/>
                </c:ext>
              </c:extLst>
            </c:dLbl>
            <c:spPr>
              <a:noFill/>
              <a:ln>
                <a:noFill/>
              </a:ln>
              <a:effectLst/>
            </c:spPr>
            <c:txPr>
              <a:bodyPr/>
              <a:lstStyle/>
              <a:p>
                <a:pPr>
                  <a:defRPr sz="1000" b="0">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4'!$C$6:$C$20</c:f>
              <c:strCache>
                <c:ptCount val="15"/>
                <c:pt idx="0">
                  <c:v>Feature A</c:v>
                </c:pt>
                <c:pt idx="1">
                  <c:v>Feature B</c:v>
                </c:pt>
                <c:pt idx="2">
                  <c:v>Feature C</c:v>
                </c:pt>
                <c:pt idx="3">
                  <c:v>Feature D</c:v>
                </c:pt>
                <c:pt idx="4">
                  <c:v>Feature E</c:v>
                </c:pt>
                <c:pt idx="5">
                  <c:v>Feature F</c:v>
                </c:pt>
                <c:pt idx="6">
                  <c:v>Feature G</c:v>
                </c:pt>
                <c:pt idx="7">
                  <c:v>Feature H</c:v>
                </c:pt>
                <c:pt idx="8">
                  <c:v>Feature I</c:v>
                </c:pt>
                <c:pt idx="9">
                  <c:v>Feature J</c:v>
                </c:pt>
                <c:pt idx="10">
                  <c:v>Feature K</c:v>
                </c:pt>
                <c:pt idx="11">
                  <c:v>Feature L</c:v>
                </c:pt>
                <c:pt idx="12">
                  <c:v>Feature M</c:v>
                </c:pt>
                <c:pt idx="13">
                  <c:v>Feature N</c:v>
                </c:pt>
                <c:pt idx="14">
                  <c:v>Feature O</c:v>
                </c:pt>
              </c:strCache>
            </c:strRef>
          </c:cat>
          <c:val>
            <c:numRef>
              <c:f>'Bad 4'!$F$6:$F$20</c:f>
              <c:numCache>
                <c:formatCode>0%</c:formatCode>
                <c:ptCount val="15"/>
                <c:pt idx="0">
                  <c:v>0.01</c:v>
                </c:pt>
                <c:pt idx="1">
                  <c:v>0.02</c:v>
                </c:pt>
                <c:pt idx="2">
                  <c:v>0.05</c:v>
                </c:pt>
                <c:pt idx="3">
                  <c:v>0.04</c:v>
                </c:pt>
                <c:pt idx="4">
                  <c:v>0.06</c:v>
                </c:pt>
                <c:pt idx="5">
                  <c:v>0.05</c:v>
                </c:pt>
                <c:pt idx="6">
                  <c:v>0.05</c:v>
                </c:pt>
                <c:pt idx="7">
                  <c:v>0.06</c:v>
                </c:pt>
                <c:pt idx="8">
                  <c:v>0.05</c:v>
                </c:pt>
                <c:pt idx="9">
                  <c:v>0.14000000000000001</c:v>
                </c:pt>
                <c:pt idx="10">
                  <c:v>0.04</c:v>
                </c:pt>
                <c:pt idx="11">
                  <c:v>0.04</c:v>
                </c:pt>
                <c:pt idx="12">
                  <c:v>0.08</c:v>
                </c:pt>
                <c:pt idx="13">
                  <c:v>0.14000000000000001</c:v>
                </c:pt>
                <c:pt idx="14">
                  <c:v>0.06</c:v>
                </c:pt>
              </c:numCache>
            </c:numRef>
          </c:val>
          <c:extLst>
            <c:ext xmlns:c16="http://schemas.microsoft.com/office/drawing/2014/chart" uri="{C3380CC4-5D6E-409C-BE32-E72D297353CC}">
              <c16:uniqueId val="{00000007-97DF-4A5D-B5D8-2500300A39F8}"/>
            </c:ext>
          </c:extLst>
        </c:ser>
        <c:ser>
          <c:idx val="3"/>
          <c:order val="3"/>
          <c:tx>
            <c:strRef>
              <c:f>'Bad 4'!$G$5</c:f>
              <c:strCache>
                <c:ptCount val="1"/>
                <c:pt idx="0">
                  <c:v>Somewhat satisfied</c:v>
                </c:pt>
              </c:strCache>
            </c:strRef>
          </c:tx>
          <c:spPr>
            <a:solidFill>
              <a:schemeClr val="bg1">
                <a:lumMod val="65000"/>
              </a:schemeClr>
            </a:solidFill>
            <a:effectLst/>
          </c:spPr>
          <c:invertIfNegative val="0"/>
          <c:dLbls>
            <c:spPr>
              <a:noFill/>
              <a:ln>
                <a:noFill/>
              </a:ln>
              <a:effectLst/>
            </c:spPr>
            <c:txPr>
              <a:bodyPr/>
              <a:lstStyle/>
              <a:p>
                <a:pPr>
                  <a:defRPr sz="1000" b="0">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4'!$C$6:$C$20</c:f>
              <c:strCache>
                <c:ptCount val="15"/>
                <c:pt idx="0">
                  <c:v>Feature A</c:v>
                </c:pt>
                <c:pt idx="1">
                  <c:v>Feature B</c:v>
                </c:pt>
                <c:pt idx="2">
                  <c:v>Feature C</c:v>
                </c:pt>
                <c:pt idx="3">
                  <c:v>Feature D</c:v>
                </c:pt>
                <c:pt idx="4">
                  <c:v>Feature E</c:v>
                </c:pt>
                <c:pt idx="5">
                  <c:v>Feature F</c:v>
                </c:pt>
                <c:pt idx="6">
                  <c:v>Feature G</c:v>
                </c:pt>
                <c:pt idx="7">
                  <c:v>Feature H</c:v>
                </c:pt>
                <c:pt idx="8">
                  <c:v>Feature I</c:v>
                </c:pt>
                <c:pt idx="9">
                  <c:v>Feature J</c:v>
                </c:pt>
                <c:pt idx="10">
                  <c:v>Feature K</c:v>
                </c:pt>
                <c:pt idx="11">
                  <c:v>Feature L</c:v>
                </c:pt>
                <c:pt idx="12">
                  <c:v>Feature M</c:v>
                </c:pt>
                <c:pt idx="13">
                  <c:v>Feature N</c:v>
                </c:pt>
                <c:pt idx="14">
                  <c:v>Feature O</c:v>
                </c:pt>
              </c:strCache>
            </c:strRef>
          </c:cat>
          <c:val>
            <c:numRef>
              <c:f>'Bad 4'!$G$6:$G$20</c:f>
              <c:numCache>
                <c:formatCode>0%</c:formatCode>
                <c:ptCount val="15"/>
                <c:pt idx="0">
                  <c:v>0.11</c:v>
                </c:pt>
                <c:pt idx="1">
                  <c:v>0.13</c:v>
                </c:pt>
                <c:pt idx="2">
                  <c:v>0.24</c:v>
                </c:pt>
                <c:pt idx="3">
                  <c:v>0.21</c:v>
                </c:pt>
                <c:pt idx="4">
                  <c:v>0.23</c:v>
                </c:pt>
                <c:pt idx="5">
                  <c:v>0.2</c:v>
                </c:pt>
                <c:pt idx="6">
                  <c:v>0.15</c:v>
                </c:pt>
                <c:pt idx="7">
                  <c:v>0.23</c:v>
                </c:pt>
                <c:pt idx="8">
                  <c:v>0.17</c:v>
                </c:pt>
                <c:pt idx="9">
                  <c:v>0.24</c:v>
                </c:pt>
                <c:pt idx="10">
                  <c:v>0.17</c:v>
                </c:pt>
                <c:pt idx="11">
                  <c:v>0.23</c:v>
                </c:pt>
                <c:pt idx="12">
                  <c:v>0.25</c:v>
                </c:pt>
                <c:pt idx="13">
                  <c:v>0.24</c:v>
                </c:pt>
                <c:pt idx="14">
                  <c:v>0.15</c:v>
                </c:pt>
              </c:numCache>
            </c:numRef>
          </c:val>
          <c:extLst>
            <c:ext xmlns:c16="http://schemas.microsoft.com/office/drawing/2014/chart" uri="{C3380CC4-5D6E-409C-BE32-E72D297353CC}">
              <c16:uniqueId val="{00000008-97DF-4A5D-B5D8-2500300A39F8}"/>
            </c:ext>
          </c:extLst>
        </c:ser>
        <c:ser>
          <c:idx val="4"/>
          <c:order val="4"/>
          <c:tx>
            <c:strRef>
              <c:f>'Bad 4'!$H$5</c:f>
              <c:strCache>
                <c:ptCount val="1"/>
                <c:pt idx="0">
                  <c:v>Very satisfied</c:v>
                </c:pt>
              </c:strCache>
            </c:strRef>
          </c:tx>
          <c:spPr>
            <a:solidFill>
              <a:srgbClr val="4BACC6"/>
            </a:solidFill>
            <a:effectLst/>
          </c:spPr>
          <c:invertIfNegative val="0"/>
          <c:dLbls>
            <c:spPr>
              <a:noFill/>
              <a:ln>
                <a:noFill/>
              </a:ln>
              <a:effectLst/>
            </c:spPr>
            <c:txPr>
              <a:bodyPr/>
              <a:lstStyle/>
              <a:p>
                <a:pPr>
                  <a:defRPr sz="1000" b="0">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4'!$C$6:$C$20</c:f>
              <c:strCache>
                <c:ptCount val="15"/>
                <c:pt idx="0">
                  <c:v>Feature A</c:v>
                </c:pt>
                <c:pt idx="1">
                  <c:v>Feature B</c:v>
                </c:pt>
                <c:pt idx="2">
                  <c:v>Feature C</c:v>
                </c:pt>
                <c:pt idx="3">
                  <c:v>Feature D</c:v>
                </c:pt>
                <c:pt idx="4">
                  <c:v>Feature E</c:v>
                </c:pt>
                <c:pt idx="5">
                  <c:v>Feature F</c:v>
                </c:pt>
                <c:pt idx="6">
                  <c:v>Feature G</c:v>
                </c:pt>
                <c:pt idx="7">
                  <c:v>Feature H</c:v>
                </c:pt>
                <c:pt idx="8">
                  <c:v>Feature I</c:v>
                </c:pt>
                <c:pt idx="9">
                  <c:v>Feature J</c:v>
                </c:pt>
                <c:pt idx="10">
                  <c:v>Feature K</c:v>
                </c:pt>
                <c:pt idx="11">
                  <c:v>Feature L</c:v>
                </c:pt>
                <c:pt idx="12">
                  <c:v>Feature M</c:v>
                </c:pt>
                <c:pt idx="13">
                  <c:v>Feature N</c:v>
                </c:pt>
                <c:pt idx="14">
                  <c:v>Feature O</c:v>
                </c:pt>
              </c:strCache>
            </c:strRef>
          </c:cat>
          <c:val>
            <c:numRef>
              <c:f>'Bad 4'!$H$6:$H$20</c:f>
              <c:numCache>
                <c:formatCode>0%</c:formatCode>
                <c:ptCount val="15"/>
                <c:pt idx="0">
                  <c:v>0.4</c:v>
                </c:pt>
                <c:pt idx="1">
                  <c:v>0.36</c:v>
                </c:pt>
                <c:pt idx="2">
                  <c:v>0.34</c:v>
                </c:pt>
                <c:pt idx="3">
                  <c:v>0.37</c:v>
                </c:pt>
                <c:pt idx="4">
                  <c:v>0.36</c:v>
                </c:pt>
                <c:pt idx="5">
                  <c:v>0.35</c:v>
                </c:pt>
                <c:pt idx="6">
                  <c:v>0.26</c:v>
                </c:pt>
                <c:pt idx="7">
                  <c:v>0.32</c:v>
                </c:pt>
                <c:pt idx="8">
                  <c:v>0.27</c:v>
                </c:pt>
                <c:pt idx="9">
                  <c:v>0.27</c:v>
                </c:pt>
                <c:pt idx="10">
                  <c:v>0.28000000000000003</c:v>
                </c:pt>
                <c:pt idx="11">
                  <c:v>0.27</c:v>
                </c:pt>
                <c:pt idx="12">
                  <c:v>0.18</c:v>
                </c:pt>
                <c:pt idx="13">
                  <c:v>0.17</c:v>
                </c:pt>
                <c:pt idx="14">
                  <c:v>0.16</c:v>
                </c:pt>
              </c:numCache>
            </c:numRef>
          </c:val>
          <c:extLst>
            <c:ext xmlns:c16="http://schemas.microsoft.com/office/drawing/2014/chart" uri="{C3380CC4-5D6E-409C-BE32-E72D297353CC}">
              <c16:uniqueId val="{00000009-97DF-4A5D-B5D8-2500300A39F8}"/>
            </c:ext>
          </c:extLst>
        </c:ser>
        <c:ser>
          <c:idx val="5"/>
          <c:order val="5"/>
          <c:tx>
            <c:strRef>
              <c:f>'Bad 4'!$I$5</c:f>
              <c:strCache>
                <c:ptCount val="1"/>
                <c:pt idx="0">
                  <c:v>Completely satisfied</c:v>
                </c:pt>
              </c:strCache>
            </c:strRef>
          </c:tx>
          <c:spPr>
            <a:solidFill>
              <a:schemeClr val="accent5">
                <a:lumMod val="50000"/>
              </a:schemeClr>
            </a:solidFill>
            <a:effectLst/>
          </c:spPr>
          <c:invertIfNegative val="0"/>
          <c:dLbls>
            <c:spPr>
              <a:noFill/>
              <a:ln>
                <a:noFill/>
              </a:ln>
              <a:effectLst/>
            </c:spPr>
            <c:txPr>
              <a:bodyPr/>
              <a:lstStyle/>
              <a:p>
                <a:pPr>
                  <a:defRPr sz="1000" b="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4'!$C$6:$C$20</c:f>
              <c:strCache>
                <c:ptCount val="15"/>
                <c:pt idx="0">
                  <c:v>Feature A</c:v>
                </c:pt>
                <c:pt idx="1">
                  <c:v>Feature B</c:v>
                </c:pt>
                <c:pt idx="2">
                  <c:v>Feature C</c:v>
                </c:pt>
                <c:pt idx="3">
                  <c:v>Feature D</c:v>
                </c:pt>
                <c:pt idx="4">
                  <c:v>Feature E</c:v>
                </c:pt>
                <c:pt idx="5">
                  <c:v>Feature F</c:v>
                </c:pt>
                <c:pt idx="6">
                  <c:v>Feature G</c:v>
                </c:pt>
                <c:pt idx="7">
                  <c:v>Feature H</c:v>
                </c:pt>
                <c:pt idx="8">
                  <c:v>Feature I</c:v>
                </c:pt>
                <c:pt idx="9">
                  <c:v>Feature J</c:v>
                </c:pt>
                <c:pt idx="10">
                  <c:v>Feature K</c:v>
                </c:pt>
                <c:pt idx="11">
                  <c:v>Feature L</c:v>
                </c:pt>
                <c:pt idx="12">
                  <c:v>Feature M</c:v>
                </c:pt>
                <c:pt idx="13">
                  <c:v>Feature N</c:v>
                </c:pt>
                <c:pt idx="14">
                  <c:v>Feature O</c:v>
                </c:pt>
              </c:strCache>
            </c:strRef>
          </c:cat>
          <c:val>
            <c:numRef>
              <c:f>'Bad 4'!$I$6:$I$20</c:f>
              <c:numCache>
                <c:formatCode>0%</c:formatCode>
                <c:ptCount val="15"/>
                <c:pt idx="0">
                  <c:v>0.47</c:v>
                </c:pt>
                <c:pt idx="1">
                  <c:v>0.47</c:v>
                </c:pt>
                <c:pt idx="2">
                  <c:v>0.33</c:v>
                </c:pt>
                <c:pt idx="3">
                  <c:v>0.28999999999999998</c:v>
                </c:pt>
                <c:pt idx="4">
                  <c:v>0.28000000000000003</c:v>
                </c:pt>
                <c:pt idx="5">
                  <c:v>0.25</c:v>
                </c:pt>
                <c:pt idx="6">
                  <c:v>0.33</c:v>
                </c:pt>
                <c:pt idx="7">
                  <c:v>0.25</c:v>
                </c:pt>
                <c:pt idx="8">
                  <c:v>0.27</c:v>
                </c:pt>
                <c:pt idx="9">
                  <c:v>0.25</c:v>
                </c:pt>
                <c:pt idx="10">
                  <c:v>0.21</c:v>
                </c:pt>
                <c:pt idx="11">
                  <c:v>0.16</c:v>
                </c:pt>
                <c:pt idx="12">
                  <c:v>0.13</c:v>
                </c:pt>
                <c:pt idx="13">
                  <c:v>0.1</c:v>
                </c:pt>
                <c:pt idx="14">
                  <c:v>0.11</c:v>
                </c:pt>
              </c:numCache>
            </c:numRef>
          </c:val>
          <c:extLst>
            <c:ext xmlns:c16="http://schemas.microsoft.com/office/drawing/2014/chart" uri="{C3380CC4-5D6E-409C-BE32-E72D297353CC}">
              <c16:uniqueId val="{0000000A-97DF-4A5D-B5D8-2500300A39F8}"/>
            </c:ext>
          </c:extLst>
        </c:ser>
        <c:dLbls>
          <c:showLegendKey val="0"/>
          <c:showVal val="0"/>
          <c:showCatName val="0"/>
          <c:showSerName val="0"/>
          <c:showPercent val="0"/>
          <c:showBubbleSize val="0"/>
        </c:dLbls>
        <c:gapWidth val="30"/>
        <c:overlap val="100"/>
        <c:axId val="2096453560"/>
        <c:axId val="2096456504"/>
      </c:barChart>
      <c:catAx>
        <c:axId val="2096453560"/>
        <c:scaling>
          <c:orientation val="maxMin"/>
        </c:scaling>
        <c:delete val="0"/>
        <c:axPos val="l"/>
        <c:numFmt formatCode="General" sourceLinked="0"/>
        <c:majorTickMark val="out"/>
        <c:minorTickMark val="none"/>
        <c:tickLblPos val="nextTo"/>
        <c:txPr>
          <a:bodyPr/>
          <a:lstStyle/>
          <a:p>
            <a:pPr>
              <a:defRPr sz="1000"/>
            </a:pPr>
            <a:endParaRPr lang="en-US"/>
          </a:p>
        </c:txPr>
        <c:crossAx val="2096456504"/>
        <c:crosses val="autoZero"/>
        <c:auto val="1"/>
        <c:lblAlgn val="ctr"/>
        <c:lblOffset val="100"/>
        <c:noMultiLvlLbl val="0"/>
      </c:catAx>
      <c:valAx>
        <c:axId val="2096456504"/>
        <c:scaling>
          <c:orientation val="minMax"/>
          <c:max val="1"/>
        </c:scaling>
        <c:delete val="1"/>
        <c:axPos val="t"/>
        <c:numFmt formatCode="0%" sourceLinked="1"/>
        <c:majorTickMark val="out"/>
        <c:minorTickMark val="none"/>
        <c:tickLblPos val="nextTo"/>
        <c:crossAx val="2096453560"/>
        <c:crosses val="autoZero"/>
        <c:crossBetween val="between"/>
      </c:valAx>
    </c:plotArea>
    <c:legend>
      <c:legendPos val="t"/>
      <c:layout>
        <c:manualLayout>
          <c:xMode val="edge"/>
          <c:yMode val="edge"/>
          <c:x val="0"/>
          <c:y val="0.106422713758291"/>
          <c:w val="1"/>
          <c:h val="0.101893357728624"/>
        </c:manualLayout>
      </c:layout>
      <c:overlay val="0"/>
      <c:txPr>
        <a:bodyPr/>
        <a:lstStyle/>
        <a:p>
          <a:pPr>
            <a:defRPr sz="1000" b="0"/>
          </a:pPr>
          <a:endParaRPr lang="en-US"/>
        </a:p>
      </c:txPr>
    </c:legend>
    <c:plotVisOnly val="1"/>
    <c:dispBlanksAs val="gap"/>
    <c:showDLblsOverMax val="0"/>
  </c:chart>
  <c:spPr>
    <a:noFill/>
    <a:ln>
      <a:noFill/>
    </a:ln>
  </c:spPr>
  <c:txPr>
    <a:bodyPr/>
    <a:lstStyle/>
    <a:p>
      <a:pPr>
        <a:defRPr sz="1200">
          <a:latin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600" b="0"/>
            </a:pPr>
            <a:r>
              <a:rPr lang="en-US" sz="1600" b="0"/>
              <a:t>Our</a:t>
            </a:r>
            <a:r>
              <a:rPr lang="en-US" sz="1600" b="0" baseline="0"/>
              <a:t> Customers</a:t>
            </a:r>
            <a:endParaRPr lang="en-US" sz="1600" b="0"/>
          </a:p>
        </c:rich>
      </c:tx>
      <c:layout>
        <c:manualLayout>
          <c:xMode val="edge"/>
          <c:yMode val="edge"/>
          <c:x val="0.34048703103288602"/>
          <c:y val="0"/>
        </c:manualLayout>
      </c:layout>
      <c:overlay val="0"/>
    </c:title>
    <c:autoTitleDeleted val="0"/>
    <c:plotArea>
      <c:layout>
        <c:manualLayout>
          <c:layoutTarget val="inner"/>
          <c:xMode val="edge"/>
          <c:yMode val="edge"/>
          <c:x val="0.210412147505423"/>
          <c:y val="0.150805908876775"/>
          <c:w val="0.76138828633405597"/>
          <c:h val="0.71227000471095003"/>
        </c:manualLayout>
      </c:layout>
      <c:barChart>
        <c:barDir val="col"/>
        <c:grouping val="stacked"/>
        <c:varyColors val="0"/>
        <c:ser>
          <c:idx val="6"/>
          <c:order val="0"/>
          <c:tx>
            <c:strRef>
              <c:f>'Bad 3'!$C$13</c:f>
              <c:strCache>
                <c:ptCount val="1"/>
                <c:pt idx="0">
                  <c:v>Segment 1</c:v>
                </c:pt>
              </c:strCache>
            </c:strRef>
          </c:tx>
          <c:spPr>
            <a:solidFill>
              <a:srgbClr val="FF0000"/>
            </a:solidFill>
            <a:effectLst/>
          </c:spPr>
          <c:invertIfNegative val="0"/>
          <c:dLbls>
            <c:spPr>
              <a:noFill/>
              <a:ln>
                <a:noFill/>
              </a:ln>
              <a:effectLst/>
            </c:spPr>
            <c:txPr>
              <a:bodyPr/>
              <a:lstStyle/>
              <a:p>
                <a:pPr>
                  <a:defRPr sz="12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3'!$D$6:$E$6</c:f>
              <c:strCache>
                <c:ptCount val="2"/>
                <c:pt idx="0">
                  <c:v>US Population</c:v>
                </c:pt>
                <c:pt idx="1">
                  <c:v>Our Customers</c:v>
                </c:pt>
              </c:strCache>
            </c:strRef>
          </c:cat>
          <c:val>
            <c:numRef>
              <c:f>'Bad 3'!$D$13:$E$13</c:f>
              <c:numCache>
                <c:formatCode>0%</c:formatCode>
                <c:ptCount val="2"/>
                <c:pt idx="0">
                  <c:v>0.16</c:v>
                </c:pt>
                <c:pt idx="1">
                  <c:v>0.09</c:v>
                </c:pt>
              </c:numCache>
            </c:numRef>
          </c:val>
          <c:extLst>
            <c:ext xmlns:c16="http://schemas.microsoft.com/office/drawing/2014/chart" uri="{C3380CC4-5D6E-409C-BE32-E72D297353CC}">
              <c16:uniqueId val="{00000000-172B-4A2E-8601-23DD2047CE48}"/>
            </c:ext>
          </c:extLst>
        </c:ser>
        <c:ser>
          <c:idx val="5"/>
          <c:order val="1"/>
          <c:tx>
            <c:strRef>
              <c:f>'Bad 3'!$C$12</c:f>
              <c:strCache>
                <c:ptCount val="1"/>
                <c:pt idx="0">
                  <c:v>Segment 2</c:v>
                </c:pt>
              </c:strCache>
            </c:strRef>
          </c:tx>
          <c:spPr>
            <a:solidFill>
              <a:schemeClr val="accent3">
                <a:lumMod val="75000"/>
              </a:schemeClr>
            </a:solidFill>
            <a:effectLst/>
          </c:spPr>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3'!$D$6:$E$6</c:f>
              <c:strCache>
                <c:ptCount val="2"/>
                <c:pt idx="0">
                  <c:v>US Population</c:v>
                </c:pt>
                <c:pt idx="1">
                  <c:v>Our Customers</c:v>
                </c:pt>
              </c:strCache>
            </c:strRef>
          </c:cat>
          <c:val>
            <c:numRef>
              <c:f>'Bad 3'!$D$12:$E$12</c:f>
              <c:numCache>
                <c:formatCode>0%</c:formatCode>
                <c:ptCount val="2"/>
                <c:pt idx="0">
                  <c:v>7.0000000000000007E-2</c:v>
                </c:pt>
                <c:pt idx="1">
                  <c:v>0.1</c:v>
                </c:pt>
              </c:numCache>
            </c:numRef>
          </c:val>
          <c:extLst>
            <c:ext xmlns:c16="http://schemas.microsoft.com/office/drawing/2014/chart" uri="{C3380CC4-5D6E-409C-BE32-E72D297353CC}">
              <c16:uniqueId val="{00000001-172B-4A2E-8601-23DD2047CE48}"/>
            </c:ext>
          </c:extLst>
        </c:ser>
        <c:ser>
          <c:idx val="4"/>
          <c:order val="2"/>
          <c:tx>
            <c:strRef>
              <c:f>'Bad 3'!$C$11</c:f>
              <c:strCache>
                <c:ptCount val="1"/>
                <c:pt idx="0">
                  <c:v>Segment 3</c:v>
                </c:pt>
              </c:strCache>
            </c:strRef>
          </c:tx>
          <c:spPr>
            <a:solidFill>
              <a:schemeClr val="tx2"/>
            </a:solidFill>
            <a:effectLst/>
          </c:spPr>
          <c:invertIfNegative val="0"/>
          <c:dLbls>
            <c:spPr>
              <a:noFill/>
              <a:ln>
                <a:noFill/>
              </a:ln>
              <a:effectLst/>
            </c:spPr>
            <c:txPr>
              <a:bodyPr/>
              <a:lstStyle/>
              <a:p>
                <a:pPr>
                  <a:defRPr sz="1200">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3'!$D$6:$E$6</c:f>
              <c:strCache>
                <c:ptCount val="2"/>
                <c:pt idx="0">
                  <c:v>US Population</c:v>
                </c:pt>
                <c:pt idx="1">
                  <c:v>Our Customers</c:v>
                </c:pt>
              </c:strCache>
            </c:strRef>
          </c:cat>
          <c:val>
            <c:numRef>
              <c:f>'Bad 3'!$D$11:$E$11</c:f>
              <c:numCache>
                <c:formatCode>0%</c:formatCode>
                <c:ptCount val="2"/>
                <c:pt idx="0">
                  <c:v>0.1</c:v>
                </c:pt>
                <c:pt idx="1">
                  <c:v>0.15</c:v>
                </c:pt>
              </c:numCache>
            </c:numRef>
          </c:val>
          <c:extLst>
            <c:ext xmlns:c16="http://schemas.microsoft.com/office/drawing/2014/chart" uri="{C3380CC4-5D6E-409C-BE32-E72D297353CC}">
              <c16:uniqueId val="{00000002-172B-4A2E-8601-23DD2047CE48}"/>
            </c:ext>
          </c:extLst>
        </c:ser>
        <c:ser>
          <c:idx val="3"/>
          <c:order val="3"/>
          <c:tx>
            <c:strRef>
              <c:f>'Bad 3'!$C$10</c:f>
              <c:strCache>
                <c:ptCount val="1"/>
                <c:pt idx="0">
                  <c:v>Segment 4</c:v>
                </c:pt>
              </c:strCache>
            </c:strRef>
          </c:tx>
          <c:spPr>
            <a:solidFill>
              <a:schemeClr val="bg1">
                <a:lumMod val="65000"/>
              </a:schemeClr>
            </a:solidFill>
            <a:effectLst/>
          </c:spPr>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3'!$D$6:$E$6</c:f>
              <c:strCache>
                <c:ptCount val="2"/>
                <c:pt idx="0">
                  <c:v>US Population</c:v>
                </c:pt>
                <c:pt idx="1">
                  <c:v>Our Customers</c:v>
                </c:pt>
              </c:strCache>
            </c:strRef>
          </c:cat>
          <c:val>
            <c:numRef>
              <c:f>'Bad 3'!$D$10:$E$10</c:f>
              <c:numCache>
                <c:formatCode>0%</c:formatCode>
                <c:ptCount val="2"/>
                <c:pt idx="0">
                  <c:v>0.1</c:v>
                </c:pt>
                <c:pt idx="1">
                  <c:v>0.18</c:v>
                </c:pt>
              </c:numCache>
            </c:numRef>
          </c:val>
          <c:extLst>
            <c:ext xmlns:c16="http://schemas.microsoft.com/office/drawing/2014/chart" uri="{C3380CC4-5D6E-409C-BE32-E72D297353CC}">
              <c16:uniqueId val="{00000003-172B-4A2E-8601-23DD2047CE48}"/>
            </c:ext>
          </c:extLst>
        </c:ser>
        <c:ser>
          <c:idx val="2"/>
          <c:order val="4"/>
          <c:tx>
            <c:strRef>
              <c:f>'Bad 3'!$C$9</c:f>
              <c:strCache>
                <c:ptCount val="1"/>
                <c:pt idx="0">
                  <c:v>Segment 5</c:v>
                </c:pt>
              </c:strCache>
            </c:strRef>
          </c:tx>
          <c:spPr>
            <a:solidFill>
              <a:srgbClr val="66CCFF"/>
            </a:solidFill>
            <a:effectLst/>
          </c:spPr>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3'!$D$6:$E$6</c:f>
              <c:strCache>
                <c:ptCount val="2"/>
                <c:pt idx="0">
                  <c:v>US Population</c:v>
                </c:pt>
                <c:pt idx="1">
                  <c:v>Our Customers</c:v>
                </c:pt>
              </c:strCache>
            </c:strRef>
          </c:cat>
          <c:val>
            <c:numRef>
              <c:f>'Bad 3'!$D$9:$E$9</c:f>
              <c:numCache>
                <c:formatCode>0%</c:formatCode>
                <c:ptCount val="2"/>
                <c:pt idx="0">
                  <c:v>0.1</c:v>
                </c:pt>
                <c:pt idx="1">
                  <c:v>0.17</c:v>
                </c:pt>
              </c:numCache>
            </c:numRef>
          </c:val>
          <c:extLst>
            <c:ext xmlns:c16="http://schemas.microsoft.com/office/drawing/2014/chart" uri="{C3380CC4-5D6E-409C-BE32-E72D297353CC}">
              <c16:uniqueId val="{00000004-172B-4A2E-8601-23DD2047CE48}"/>
            </c:ext>
          </c:extLst>
        </c:ser>
        <c:ser>
          <c:idx val="1"/>
          <c:order val="5"/>
          <c:tx>
            <c:strRef>
              <c:f>'Bad 3'!$C$8</c:f>
              <c:strCache>
                <c:ptCount val="1"/>
                <c:pt idx="0">
                  <c:v>Segment 6</c:v>
                </c:pt>
              </c:strCache>
            </c:strRef>
          </c:tx>
          <c:spPr>
            <a:solidFill>
              <a:srgbClr val="FFFF00"/>
            </a:solidFill>
            <a:effectLst/>
          </c:spPr>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3'!$D$6:$E$6</c:f>
              <c:strCache>
                <c:ptCount val="2"/>
                <c:pt idx="0">
                  <c:v>US Population</c:v>
                </c:pt>
                <c:pt idx="1">
                  <c:v>Our Customers</c:v>
                </c:pt>
              </c:strCache>
            </c:strRef>
          </c:cat>
          <c:val>
            <c:numRef>
              <c:f>'Bad 3'!$D$8:$E$8</c:f>
              <c:numCache>
                <c:formatCode>0%</c:formatCode>
                <c:ptCount val="2"/>
                <c:pt idx="0">
                  <c:v>0.32</c:v>
                </c:pt>
                <c:pt idx="1">
                  <c:v>0.2</c:v>
                </c:pt>
              </c:numCache>
            </c:numRef>
          </c:val>
          <c:extLst>
            <c:ext xmlns:c16="http://schemas.microsoft.com/office/drawing/2014/chart" uri="{C3380CC4-5D6E-409C-BE32-E72D297353CC}">
              <c16:uniqueId val="{00000005-172B-4A2E-8601-23DD2047CE48}"/>
            </c:ext>
          </c:extLst>
        </c:ser>
        <c:ser>
          <c:idx val="0"/>
          <c:order val="6"/>
          <c:tx>
            <c:strRef>
              <c:f>'Bad 3'!$C$7</c:f>
              <c:strCache>
                <c:ptCount val="1"/>
                <c:pt idx="0">
                  <c:v>Segment 7</c:v>
                </c:pt>
              </c:strCache>
            </c:strRef>
          </c:tx>
          <c:spPr>
            <a:solidFill>
              <a:srgbClr val="80FF00"/>
            </a:solidFill>
            <a:effectLst/>
          </c:spPr>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'Bad 3'!$D$6:$E$6</c:f>
              <c:strCache>
                <c:ptCount val="2"/>
                <c:pt idx="0">
                  <c:v>US Population</c:v>
                </c:pt>
                <c:pt idx="1">
                  <c:v>Our Customers</c:v>
                </c:pt>
              </c:strCache>
            </c:strRef>
          </c:cat>
          <c:val>
            <c:numRef>
              <c:f>'Bad 3'!$D$7:$E$7</c:f>
              <c:numCache>
                <c:formatCode>0%</c:formatCode>
                <c:ptCount val="2"/>
                <c:pt idx="0">
                  <c:v>0.15</c:v>
                </c:pt>
                <c:pt idx="1">
                  <c:v>0.11</c:v>
                </c:pt>
              </c:numCache>
            </c:numRef>
          </c:val>
          <c:extLst>
            <c:ext xmlns:c16="http://schemas.microsoft.com/office/drawing/2014/chart" uri="{C3380CC4-5D6E-409C-BE32-E72D297353CC}">
              <c16:uniqueId val="{00000006-172B-4A2E-8601-23DD2047CE48}"/>
            </c:ext>
          </c:extLst>
        </c:ser>
        <c:dLbls>
          <c:showLegendKey val="0"/>
          <c:showVal val="0"/>
          <c:showCatName val="0"/>
          <c:showSerName val="0"/>
          <c:showPercent val="0"/>
          <c:showBubbleSize val="0"/>
        </c:dLbls>
        <c:gapWidth val="40"/>
        <c:overlap val="100"/>
        <c:axId val="2095789608"/>
        <c:axId val="2095770968"/>
      </c:barChart>
      <c:catAx>
        <c:axId val="2095789608"/>
        <c:scaling>
          <c:orientation val="minMax"/>
        </c:scaling>
        <c:delete val="0"/>
        <c:axPos val="b"/>
        <c:numFmt formatCode="General" sourceLinked="0"/>
        <c:majorTickMark val="out"/>
        <c:minorTickMark val="none"/>
        <c:tickLblPos val="nextTo"/>
        <c:spPr>
          <a:ln>
            <a:solidFill>
              <a:schemeClr val="tx1"/>
            </a:solidFill>
          </a:ln>
        </c:spPr>
        <c:crossAx val="2095770968"/>
        <c:crosses val="autoZero"/>
        <c:auto val="1"/>
        <c:lblAlgn val="ctr"/>
        <c:lblOffset val="100"/>
        <c:noMultiLvlLbl val="0"/>
      </c:catAx>
      <c:valAx>
        <c:axId val="2095770968"/>
        <c:scaling>
          <c:orientation val="minMax"/>
          <c:max val="1"/>
        </c:scaling>
        <c:delete val="1"/>
        <c:axPos val="l"/>
        <c:numFmt formatCode="0%" sourceLinked="1"/>
        <c:majorTickMark val="out"/>
        <c:minorTickMark val="none"/>
        <c:tickLblPos val="nextTo"/>
        <c:crossAx val="2095789608"/>
        <c:crosses val="autoZero"/>
        <c:crossBetween val="between"/>
      </c:valAx>
    </c:plotArea>
    <c:plotVisOnly val="1"/>
    <c:dispBlanksAs val="gap"/>
    <c:showDLblsOverMax val="0"/>
  </c:chart>
  <c:spPr>
    <a:noFill/>
    <a:ln>
      <a:noFill/>
    </a:ln>
  </c:spPr>
  <c:txPr>
    <a:bodyPr/>
    <a:lstStyle/>
    <a:p>
      <a:pPr>
        <a:defRPr sz="1400">
          <a:latin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600" b="0"/>
            </a:pPr>
            <a:r>
              <a:rPr lang="en-US" sz="1600" b="0"/>
              <a:t>Weighted Performance Index</a:t>
            </a:r>
          </a:p>
        </c:rich>
      </c:tx>
      <c:layout>
        <c:manualLayout>
          <c:xMode val="edge"/>
          <c:yMode val="edge"/>
          <c:x val="0.25240725141915399"/>
          <c:y val="0"/>
        </c:manualLayout>
      </c:layout>
      <c:overlay val="0"/>
    </c:title>
    <c:autoTitleDeleted val="0"/>
    <c:plotArea>
      <c:layout>
        <c:manualLayout>
          <c:layoutTarget val="inner"/>
          <c:xMode val="edge"/>
          <c:yMode val="edge"/>
          <c:x val="6.5385406201079493E-2"/>
          <c:y val="0.134315169366716"/>
          <c:w val="0.930163555223253"/>
          <c:h val="0.64636818814534702"/>
        </c:manualLayout>
      </c:layout>
      <c:scatterChart>
        <c:scatterStyle val="lineMarker"/>
        <c:varyColors val="0"/>
        <c:ser>
          <c:idx val="0"/>
          <c:order val="0"/>
          <c:tx>
            <c:strRef>
              <c:f>Bad!$C$6</c:f>
              <c:strCache>
                <c:ptCount val="1"/>
                <c:pt idx="0">
                  <c:v>Our Business</c:v>
                </c:pt>
              </c:strCache>
            </c:strRef>
          </c:tx>
          <c:spPr>
            <a:ln w="47625">
              <a:noFill/>
            </a:ln>
            <a:effectLst/>
          </c:spPr>
          <c:marker>
            <c:spPr>
              <a:solidFill>
                <a:srgbClr val="000090"/>
              </a:solidFill>
              <a:ln>
                <a:solidFill>
                  <a:srgbClr val="000090"/>
                </a:solidFill>
              </a:ln>
              <a:effectLst/>
            </c:spPr>
          </c:marker>
          <c:xVal>
            <c:strRef>
              <c:f>Bad!$B$7:$B$11</c:f>
              <c:strCache>
                <c:ptCount val="5"/>
                <c:pt idx="0">
                  <c:v>Selection</c:v>
                </c:pt>
                <c:pt idx="1">
                  <c:v>Convenience</c:v>
                </c:pt>
                <c:pt idx="2">
                  <c:v>Service</c:v>
                </c:pt>
                <c:pt idx="3">
                  <c:v>Relationship</c:v>
                </c:pt>
                <c:pt idx="4">
                  <c:v>Price</c:v>
                </c:pt>
              </c:strCache>
            </c:strRef>
          </c:xVal>
          <c:yVal>
            <c:numRef>
              <c:f>Bad!$C$7:$C$11</c:f>
              <c:numCache>
                <c:formatCode>General</c:formatCode>
                <c:ptCount val="5"/>
                <c:pt idx="0">
                  <c:v>-0.84</c:v>
                </c:pt>
                <c:pt idx="1">
                  <c:v>0.6</c:v>
                </c:pt>
                <c:pt idx="2">
                  <c:v>-0.79</c:v>
                </c:pt>
                <c:pt idx="3">
                  <c:v>-0.4</c:v>
                </c:pt>
                <c:pt idx="4">
                  <c:v>0.71</c:v>
                </c:pt>
              </c:numCache>
            </c:numRef>
          </c:yVal>
          <c:smooth val="0"/>
          <c:extLst>
            <c:ext xmlns:c16="http://schemas.microsoft.com/office/drawing/2014/chart" uri="{C3380CC4-5D6E-409C-BE32-E72D297353CC}">
              <c16:uniqueId val="{00000000-5097-4D02-B5AA-105876084FA4}"/>
            </c:ext>
          </c:extLst>
        </c:ser>
        <c:ser>
          <c:idx val="1"/>
          <c:order val="1"/>
          <c:tx>
            <c:strRef>
              <c:f>Bad!$D$6</c:f>
              <c:strCache>
                <c:ptCount val="1"/>
                <c:pt idx="0">
                  <c:v>Competitor A</c:v>
                </c:pt>
              </c:strCache>
            </c:strRef>
          </c:tx>
          <c:spPr>
            <a:ln w="47625">
              <a:noFill/>
            </a:ln>
            <a:effectLst/>
          </c:spPr>
          <c:marker>
            <c:symbol val="triangle"/>
            <c:size val="9"/>
            <c:spPr>
              <a:solidFill>
                <a:schemeClr val="accent3"/>
              </a:solidFill>
              <a:ln>
                <a:solidFill>
                  <a:schemeClr val="accent3"/>
                </a:solidFill>
              </a:ln>
              <a:effectLst/>
            </c:spPr>
          </c:marker>
          <c:xVal>
            <c:strRef>
              <c:f>Bad!$B$7:$B$11</c:f>
              <c:strCache>
                <c:ptCount val="5"/>
                <c:pt idx="0">
                  <c:v>Selection</c:v>
                </c:pt>
                <c:pt idx="1">
                  <c:v>Convenience</c:v>
                </c:pt>
                <c:pt idx="2">
                  <c:v>Service</c:v>
                </c:pt>
                <c:pt idx="3">
                  <c:v>Relationship</c:v>
                </c:pt>
                <c:pt idx="4">
                  <c:v>Price</c:v>
                </c:pt>
              </c:strCache>
            </c:strRef>
          </c:xVal>
          <c:yVal>
            <c:numRef>
              <c:f>Bad!$D$7:$D$11</c:f>
              <c:numCache>
                <c:formatCode>General</c:formatCode>
                <c:ptCount val="5"/>
                <c:pt idx="0">
                  <c:v>-0.83000000000000007</c:v>
                </c:pt>
                <c:pt idx="1">
                  <c:v>1.08</c:v>
                </c:pt>
                <c:pt idx="2">
                  <c:v>-0.6</c:v>
                </c:pt>
                <c:pt idx="3">
                  <c:v>0.88</c:v>
                </c:pt>
                <c:pt idx="4">
                  <c:v>0.49</c:v>
                </c:pt>
              </c:numCache>
            </c:numRef>
          </c:yVal>
          <c:smooth val="0"/>
          <c:extLst>
            <c:ext xmlns:c16="http://schemas.microsoft.com/office/drawing/2014/chart" uri="{C3380CC4-5D6E-409C-BE32-E72D297353CC}">
              <c16:uniqueId val="{00000001-5097-4D02-B5AA-105876084FA4}"/>
            </c:ext>
          </c:extLst>
        </c:ser>
        <c:ser>
          <c:idx val="2"/>
          <c:order val="2"/>
          <c:tx>
            <c:strRef>
              <c:f>Bad!$E$6</c:f>
              <c:strCache>
                <c:ptCount val="1"/>
                <c:pt idx="0">
                  <c:v>Competitor B</c:v>
                </c:pt>
              </c:strCache>
            </c:strRef>
          </c:tx>
          <c:spPr>
            <a:ln w="47625">
              <a:noFill/>
            </a:ln>
            <a:effectLst/>
          </c:spPr>
          <c:marker>
            <c:symbol val="plus"/>
            <c:size val="9"/>
            <c:spPr>
              <a:solidFill>
                <a:srgbClr val="FFFF00"/>
              </a:solidFill>
              <a:ln>
                <a:solidFill>
                  <a:srgbClr val="FFFF00"/>
                </a:solidFill>
              </a:ln>
              <a:effectLst/>
            </c:spPr>
          </c:marker>
          <c:xVal>
            <c:strRef>
              <c:f>Bad!$B$7:$B$11</c:f>
              <c:strCache>
                <c:ptCount val="5"/>
                <c:pt idx="0">
                  <c:v>Selection</c:v>
                </c:pt>
                <c:pt idx="1">
                  <c:v>Convenience</c:v>
                </c:pt>
                <c:pt idx="2">
                  <c:v>Service</c:v>
                </c:pt>
                <c:pt idx="3">
                  <c:v>Relationship</c:v>
                </c:pt>
                <c:pt idx="4">
                  <c:v>Price</c:v>
                </c:pt>
              </c:strCache>
            </c:strRef>
          </c:xVal>
          <c:yVal>
            <c:numRef>
              <c:f>Bad!$E$7:$E$11</c:f>
              <c:numCache>
                <c:formatCode>General</c:formatCode>
                <c:ptCount val="5"/>
                <c:pt idx="0">
                  <c:v>-0.22999999999999998</c:v>
                </c:pt>
                <c:pt idx="1">
                  <c:v>-0.38</c:v>
                </c:pt>
                <c:pt idx="2">
                  <c:v>0.13</c:v>
                </c:pt>
                <c:pt idx="3">
                  <c:v>-0.48000000000000004</c:v>
                </c:pt>
                <c:pt idx="4">
                  <c:v>-0.84</c:v>
                </c:pt>
              </c:numCache>
            </c:numRef>
          </c:yVal>
          <c:smooth val="0"/>
          <c:extLst>
            <c:ext xmlns:c16="http://schemas.microsoft.com/office/drawing/2014/chart" uri="{C3380CC4-5D6E-409C-BE32-E72D297353CC}">
              <c16:uniqueId val="{00000002-5097-4D02-B5AA-105876084FA4}"/>
            </c:ext>
          </c:extLst>
        </c:ser>
        <c:ser>
          <c:idx val="3"/>
          <c:order val="3"/>
          <c:tx>
            <c:strRef>
              <c:f>Bad!$F$6</c:f>
              <c:strCache>
                <c:ptCount val="1"/>
                <c:pt idx="0">
                  <c:v>Competitor C</c:v>
                </c:pt>
              </c:strCache>
            </c:strRef>
          </c:tx>
          <c:spPr>
            <a:ln w="47625">
              <a:noFill/>
            </a:ln>
            <a:effectLst/>
          </c:spPr>
          <c:marker>
            <c:symbol val="diamond"/>
            <c:size val="9"/>
            <c:spPr>
              <a:solidFill>
                <a:schemeClr val="accent4"/>
              </a:solidFill>
              <a:ln>
                <a:solidFill>
                  <a:schemeClr val="accent4"/>
                </a:solidFill>
              </a:ln>
              <a:effectLst/>
            </c:spPr>
          </c:marker>
          <c:xVal>
            <c:strRef>
              <c:f>Bad!$B$7:$B$11</c:f>
              <c:strCache>
                <c:ptCount val="5"/>
                <c:pt idx="0">
                  <c:v>Selection</c:v>
                </c:pt>
                <c:pt idx="1">
                  <c:v>Convenience</c:v>
                </c:pt>
                <c:pt idx="2">
                  <c:v>Service</c:v>
                </c:pt>
                <c:pt idx="3">
                  <c:v>Relationship</c:v>
                </c:pt>
                <c:pt idx="4">
                  <c:v>Price</c:v>
                </c:pt>
              </c:strCache>
            </c:strRef>
          </c:xVal>
          <c:yVal>
            <c:numRef>
              <c:f>Bad!$F$7:$F$11</c:f>
              <c:numCache>
                <c:formatCode>General</c:formatCode>
                <c:ptCount val="5"/>
                <c:pt idx="0">
                  <c:v>-0.67</c:v>
                </c:pt>
                <c:pt idx="1">
                  <c:v>-0.28000000000000003</c:v>
                </c:pt>
                <c:pt idx="2">
                  <c:v>-0.41000000000000003</c:v>
                </c:pt>
                <c:pt idx="3">
                  <c:v>-0.43</c:v>
                </c:pt>
                <c:pt idx="4">
                  <c:v>-0.08</c:v>
                </c:pt>
              </c:numCache>
            </c:numRef>
          </c:yVal>
          <c:smooth val="0"/>
          <c:extLst>
            <c:ext xmlns:c16="http://schemas.microsoft.com/office/drawing/2014/chart" uri="{C3380CC4-5D6E-409C-BE32-E72D297353CC}">
              <c16:uniqueId val="{00000003-5097-4D02-B5AA-105876084FA4}"/>
            </c:ext>
          </c:extLst>
        </c:ser>
        <c:ser>
          <c:idx val="4"/>
          <c:order val="4"/>
          <c:tx>
            <c:strRef>
              <c:f>Bad!$G$6</c:f>
              <c:strCache>
                <c:ptCount val="1"/>
                <c:pt idx="0">
                  <c:v>Competitor D</c:v>
                </c:pt>
              </c:strCache>
            </c:strRef>
          </c:tx>
          <c:spPr>
            <a:ln w="47625">
              <a:noFill/>
            </a:ln>
            <a:effectLst/>
          </c:spPr>
          <c:marker>
            <c:symbol val="x"/>
            <c:size val="9"/>
            <c:spPr>
              <a:noFill/>
              <a:ln>
                <a:solidFill>
                  <a:schemeClr val="accent5"/>
                </a:solidFill>
              </a:ln>
              <a:effectLst/>
            </c:spPr>
          </c:marker>
          <c:xVal>
            <c:strRef>
              <c:f>Bad!$B$7:$B$11</c:f>
              <c:strCache>
                <c:ptCount val="5"/>
                <c:pt idx="0">
                  <c:v>Selection</c:v>
                </c:pt>
                <c:pt idx="1">
                  <c:v>Convenience</c:v>
                </c:pt>
                <c:pt idx="2">
                  <c:v>Service</c:v>
                </c:pt>
                <c:pt idx="3">
                  <c:v>Relationship</c:v>
                </c:pt>
                <c:pt idx="4">
                  <c:v>Price</c:v>
                </c:pt>
              </c:strCache>
            </c:strRef>
          </c:xVal>
          <c:yVal>
            <c:numRef>
              <c:f>Bad!$G$7:$G$11</c:f>
              <c:numCache>
                <c:formatCode>General</c:formatCode>
                <c:ptCount val="5"/>
                <c:pt idx="0">
                  <c:v>0.5</c:v>
                </c:pt>
                <c:pt idx="1">
                  <c:v>0.54</c:v>
                </c:pt>
                <c:pt idx="2">
                  <c:v>9.9999999999999985E-3</c:v>
                </c:pt>
                <c:pt idx="3">
                  <c:v>0</c:v>
                </c:pt>
                <c:pt idx="4">
                  <c:v>0.5</c:v>
                </c:pt>
              </c:numCache>
            </c:numRef>
          </c:yVal>
          <c:smooth val="0"/>
          <c:extLst>
            <c:ext xmlns:c16="http://schemas.microsoft.com/office/drawing/2014/chart" uri="{C3380CC4-5D6E-409C-BE32-E72D297353CC}">
              <c16:uniqueId val="{00000004-5097-4D02-B5AA-105876084FA4}"/>
            </c:ext>
          </c:extLst>
        </c:ser>
        <c:ser>
          <c:idx val="5"/>
          <c:order val="5"/>
          <c:tx>
            <c:strRef>
              <c:f>Bad!$H$6</c:f>
              <c:strCache>
                <c:ptCount val="1"/>
                <c:pt idx="0">
                  <c:v>Competitor E</c:v>
                </c:pt>
              </c:strCache>
            </c:strRef>
          </c:tx>
          <c:spPr>
            <a:ln w="47625">
              <a:noFill/>
            </a:ln>
            <a:effectLst/>
          </c:spPr>
          <c:marker>
            <c:spPr>
              <a:solidFill>
                <a:schemeClr val="accent6"/>
              </a:solidFill>
              <a:ln>
                <a:solidFill>
                  <a:schemeClr val="accent6"/>
                </a:solidFill>
              </a:ln>
              <a:effectLst/>
            </c:spPr>
          </c:marker>
          <c:xVal>
            <c:strRef>
              <c:f>Bad!$B$7:$B$11</c:f>
              <c:strCache>
                <c:ptCount val="5"/>
                <c:pt idx="0">
                  <c:v>Selection</c:v>
                </c:pt>
                <c:pt idx="1">
                  <c:v>Convenience</c:v>
                </c:pt>
                <c:pt idx="2">
                  <c:v>Service</c:v>
                </c:pt>
                <c:pt idx="3">
                  <c:v>Relationship</c:v>
                </c:pt>
                <c:pt idx="4">
                  <c:v>Price</c:v>
                </c:pt>
              </c:strCache>
            </c:strRef>
          </c:xVal>
          <c:yVal>
            <c:numRef>
              <c:f>Bad!$H$7:$H$11</c:f>
              <c:numCache>
                <c:formatCode>General</c:formatCode>
                <c:ptCount val="5"/>
                <c:pt idx="0">
                  <c:v>1.3</c:v>
                </c:pt>
                <c:pt idx="1">
                  <c:v>-1.05</c:v>
                </c:pt>
                <c:pt idx="2">
                  <c:v>0.96</c:v>
                </c:pt>
                <c:pt idx="3">
                  <c:v>0.1</c:v>
                </c:pt>
                <c:pt idx="4">
                  <c:v>-0.34</c:v>
                </c:pt>
              </c:numCache>
            </c:numRef>
          </c:yVal>
          <c:smooth val="0"/>
          <c:extLst>
            <c:ext xmlns:c16="http://schemas.microsoft.com/office/drawing/2014/chart" uri="{C3380CC4-5D6E-409C-BE32-E72D297353CC}">
              <c16:uniqueId val="{00000005-5097-4D02-B5AA-105876084FA4}"/>
            </c:ext>
          </c:extLst>
        </c:ser>
        <c:dLbls>
          <c:showLegendKey val="0"/>
          <c:showVal val="0"/>
          <c:showCatName val="0"/>
          <c:showSerName val="0"/>
          <c:showPercent val="0"/>
          <c:showBubbleSize val="0"/>
        </c:dLbls>
        <c:axId val="2090073528"/>
        <c:axId val="2080492408"/>
      </c:scatterChart>
      <c:valAx>
        <c:axId val="2090073528"/>
        <c:scaling>
          <c:orientation val="minMax"/>
        </c:scaling>
        <c:delete val="0"/>
        <c:axPos val="b"/>
        <c:numFmt formatCode="General" sourceLinked="0"/>
        <c:majorTickMark val="out"/>
        <c:minorTickMark val="none"/>
        <c:tickLblPos val="none"/>
        <c:spPr>
          <a:ln>
            <a:solidFill>
              <a:srgbClr val="7F7F7F"/>
            </a:solidFill>
          </a:ln>
        </c:spPr>
        <c:crossAx val="2080492408"/>
        <c:crosses val="autoZero"/>
        <c:crossBetween val="midCat"/>
      </c:valAx>
      <c:valAx>
        <c:axId val="2080492408"/>
        <c:scaling>
          <c:orientation val="minMax"/>
        </c:scaling>
        <c:delete val="0"/>
        <c:axPos val="l"/>
        <c:numFmt formatCode="#,##0.00_);\(#,##0.00\)" sourceLinked="0"/>
        <c:majorTickMark val="out"/>
        <c:minorTickMark val="none"/>
        <c:tickLblPos val="nextTo"/>
        <c:spPr>
          <a:ln>
            <a:solidFill>
              <a:schemeClr val="bg1">
                <a:lumMod val="50000"/>
              </a:schemeClr>
            </a:solidFill>
          </a:ln>
        </c:spPr>
        <c:txPr>
          <a:bodyPr/>
          <a:lstStyle/>
          <a:p>
            <a:pPr>
              <a:defRPr sz="1200"/>
            </a:pPr>
            <a:endParaRPr lang="en-US"/>
          </a:p>
        </c:txPr>
        <c:crossAx val="2090073528"/>
        <c:crossesAt val="0"/>
        <c:crossBetween val="midCat"/>
      </c:valAx>
      <c:spPr>
        <a:noFill/>
      </c:spPr>
    </c:plotArea>
    <c:legend>
      <c:legendPos val="b"/>
      <c:layout>
        <c:manualLayout>
          <c:xMode val="edge"/>
          <c:yMode val="edge"/>
          <c:x val="1.09792284866469E-2"/>
          <c:y val="0.85468248636155997"/>
          <c:w val="0.97952522255192898"/>
          <c:h val="0.124209239203461"/>
        </c:manualLayout>
      </c:layout>
      <c:overlay val="0"/>
      <c:txPr>
        <a:bodyPr/>
        <a:lstStyle/>
        <a:p>
          <a:pPr>
            <a:defRPr sz="1200"/>
          </a:pPr>
          <a:endParaRPr lang="en-US"/>
        </a:p>
      </c:txPr>
    </c:legend>
    <c:plotVisOnly val="1"/>
    <c:dispBlanksAs val="gap"/>
    <c:showDLblsOverMax val="0"/>
  </c:chart>
  <c:spPr>
    <a:solidFill>
      <a:srgbClr val="FFFFFF"/>
    </a:solidFill>
    <a:ln>
      <a:noFill/>
    </a:ln>
  </c:spPr>
  <c:txPr>
    <a:bodyPr/>
    <a:lstStyle/>
    <a:p>
      <a:pPr>
        <a:defRPr>
          <a:latin typeface="Arial"/>
          <a:cs typeface="Aria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E0AB35-2AA6-F3A4-BD0F-63388C7913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B0D26D-A152-D0C2-E2CD-BFC553C472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74E0CE-BABC-4A52-A946-8CAFA18000FD}" type="datetimeFigureOut">
              <a:rPr lang="en-US" smtClean="0"/>
              <a:t>6/16/2022</a:t>
            </a:fld>
            <a:endParaRPr lang="en-US"/>
          </a:p>
        </p:txBody>
      </p:sp>
      <p:sp>
        <p:nvSpPr>
          <p:cNvPr id="4" name="Footer Placeholder 3">
            <a:extLst>
              <a:ext uri="{FF2B5EF4-FFF2-40B4-BE49-F238E27FC236}">
                <a16:creationId xmlns:a16="http://schemas.microsoft.com/office/drawing/2014/main" id="{38760E6F-EFEE-6FB4-0DB3-89A829FC58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C2D2A36-2680-F623-503E-1534AA0BE9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1D6CAA-5645-4808-86AC-BE1F1F7CCB54}" type="slidenum">
              <a:rPr lang="en-US" smtClean="0"/>
              <a:t>‹#›</a:t>
            </a:fld>
            <a:endParaRPr lang="en-US"/>
          </a:p>
        </p:txBody>
      </p:sp>
    </p:spTree>
    <p:extLst>
      <p:ext uri="{BB962C8B-B14F-4D97-AF65-F5344CB8AC3E}">
        <p14:creationId xmlns:p14="http://schemas.microsoft.com/office/powerpoint/2010/main" val="1641658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5CAA7-7B6C-43FD-9206-E37DFFBC7D70}" type="datetimeFigureOut">
              <a:rPr lang="en-US" smtClean="0"/>
              <a:t>6/16/2022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6A3A1-D2FB-44E3-B304-85EEEF9C16A4}" type="slidenum">
              <a:rPr lang="en-US" smtClean="0"/>
              <a:t>‹#›</a:t>
            </a:fld>
            <a:endParaRPr lang="en-US"/>
          </a:p>
        </p:txBody>
      </p:sp>
    </p:spTree>
    <p:extLst>
      <p:ext uri="{BB962C8B-B14F-4D97-AF65-F5344CB8AC3E}">
        <p14:creationId xmlns:p14="http://schemas.microsoft.com/office/powerpoint/2010/main" val="124099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Information age, With the increase of technology, comes the increase in data and tools to work with it.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don’t be data fashion victim, simple beats sexy</a:t>
            </a:r>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1</a:t>
            </a:fld>
            <a:endParaRPr lang="en-US"/>
          </a:p>
        </p:txBody>
      </p:sp>
    </p:spTree>
    <p:extLst>
      <p:ext uri="{BB962C8B-B14F-4D97-AF65-F5344CB8AC3E}">
        <p14:creationId xmlns:p14="http://schemas.microsoft.com/office/powerpoint/2010/main" val="1829346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28</a:t>
            </a:fld>
            <a:endParaRPr lang="en-US"/>
          </a:p>
        </p:txBody>
      </p:sp>
    </p:spTree>
    <p:extLst>
      <p:ext uri="{BB962C8B-B14F-4D97-AF65-F5344CB8AC3E}">
        <p14:creationId xmlns:p14="http://schemas.microsoft.com/office/powerpoint/2010/main" val="228489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29</a:t>
            </a:fld>
            <a:endParaRPr lang="en-US"/>
          </a:p>
        </p:txBody>
      </p:sp>
    </p:spTree>
    <p:extLst>
      <p:ext uri="{BB962C8B-B14F-4D97-AF65-F5344CB8AC3E}">
        <p14:creationId xmlns:p14="http://schemas.microsoft.com/office/powerpoint/2010/main" val="168416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30</a:t>
            </a:fld>
            <a:endParaRPr lang="en-US"/>
          </a:p>
        </p:txBody>
      </p:sp>
    </p:spTree>
    <p:extLst>
      <p:ext uri="{BB962C8B-B14F-4D97-AF65-F5344CB8AC3E}">
        <p14:creationId xmlns:p14="http://schemas.microsoft.com/office/powerpoint/2010/main" val="3370389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31</a:t>
            </a:fld>
            <a:endParaRPr lang="en-US"/>
          </a:p>
        </p:txBody>
      </p:sp>
    </p:spTree>
    <p:extLst>
      <p:ext uri="{BB962C8B-B14F-4D97-AF65-F5344CB8AC3E}">
        <p14:creationId xmlns:p14="http://schemas.microsoft.com/office/powerpoint/2010/main" val="3803949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32</a:t>
            </a:fld>
            <a:endParaRPr lang="en-US"/>
          </a:p>
        </p:txBody>
      </p:sp>
    </p:spTree>
    <p:extLst>
      <p:ext uri="{BB962C8B-B14F-4D97-AF65-F5344CB8AC3E}">
        <p14:creationId xmlns:p14="http://schemas.microsoft.com/office/powerpoint/2010/main" val="1310484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33</a:t>
            </a:fld>
            <a:endParaRPr lang="en-US"/>
          </a:p>
        </p:txBody>
      </p:sp>
    </p:spTree>
    <p:extLst>
      <p:ext uri="{BB962C8B-B14F-4D97-AF65-F5344CB8AC3E}">
        <p14:creationId xmlns:p14="http://schemas.microsoft.com/office/powerpoint/2010/main" val="2852641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34</a:t>
            </a:fld>
            <a:endParaRPr lang="en-US"/>
          </a:p>
        </p:txBody>
      </p:sp>
    </p:spTree>
    <p:extLst>
      <p:ext uri="{BB962C8B-B14F-4D97-AF65-F5344CB8AC3E}">
        <p14:creationId xmlns:p14="http://schemas.microsoft.com/office/powerpoint/2010/main" val="1321369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35</a:t>
            </a:fld>
            <a:endParaRPr lang="en-US"/>
          </a:p>
        </p:txBody>
      </p:sp>
    </p:spTree>
    <p:extLst>
      <p:ext uri="{BB962C8B-B14F-4D97-AF65-F5344CB8AC3E}">
        <p14:creationId xmlns:p14="http://schemas.microsoft.com/office/powerpoint/2010/main" val="160610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36</a:t>
            </a:fld>
            <a:endParaRPr lang="en-US"/>
          </a:p>
        </p:txBody>
      </p:sp>
    </p:spTree>
    <p:extLst>
      <p:ext uri="{BB962C8B-B14F-4D97-AF65-F5344CB8AC3E}">
        <p14:creationId xmlns:p14="http://schemas.microsoft.com/office/powerpoint/2010/main" val="4225544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37</a:t>
            </a:fld>
            <a:endParaRPr lang="en-US"/>
          </a:p>
        </p:txBody>
      </p:sp>
    </p:spTree>
    <p:extLst>
      <p:ext uri="{BB962C8B-B14F-4D97-AF65-F5344CB8AC3E}">
        <p14:creationId xmlns:p14="http://schemas.microsoft.com/office/powerpoint/2010/main" val="1468900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 have encountered a lot of confusing visuals at work. </a:t>
            </a:r>
          </a:p>
          <a:p>
            <a:r>
              <a:rPr lang="en-US" dirty="0"/>
              <a:t>Even those tasked with data analysis and visualization are guilty of this</a:t>
            </a:r>
          </a:p>
        </p:txBody>
      </p:sp>
      <p:sp>
        <p:nvSpPr>
          <p:cNvPr id="4" name="Slide Number Placeholder 3"/>
          <p:cNvSpPr>
            <a:spLocks noGrp="1"/>
          </p:cNvSpPr>
          <p:nvPr>
            <p:ph type="sldNum" sz="quarter" idx="5"/>
          </p:nvPr>
        </p:nvSpPr>
        <p:spPr/>
        <p:txBody>
          <a:bodyPr/>
          <a:lstStyle/>
          <a:p>
            <a:fld id="{1C76A3A1-D2FB-44E3-B304-85EEEF9C16A4}" type="slidenum">
              <a:rPr lang="en-US" smtClean="0"/>
              <a:t>2</a:t>
            </a:fld>
            <a:endParaRPr lang="en-US"/>
          </a:p>
        </p:txBody>
      </p:sp>
    </p:spTree>
    <p:extLst>
      <p:ext uri="{BB962C8B-B14F-4D97-AF65-F5344CB8AC3E}">
        <p14:creationId xmlns:p14="http://schemas.microsoft.com/office/powerpoint/2010/main" val="3481286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38</a:t>
            </a:fld>
            <a:endParaRPr lang="en-US"/>
          </a:p>
        </p:txBody>
      </p:sp>
    </p:spTree>
    <p:extLst>
      <p:ext uri="{BB962C8B-B14F-4D97-AF65-F5344CB8AC3E}">
        <p14:creationId xmlns:p14="http://schemas.microsoft.com/office/powerpoint/2010/main" val="172138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39</a:t>
            </a:fld>
            <a:endParaRPr lang="en-US"/>
          </a:p>
        </p:txBody>
      </p:sp>
    </p:spTree>
    <p:extLst>
      <p:ext uri="{BB962C8B-B14F-4D97-AF65-F5344CB8AC3E}">
        <p14:creationId xmlns:p14="http://schemas.microsoft.com/office/powerpoint/2010/main" val="815602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40</a:t>
            </a:fld>
            <a:endParaRPr lang="en-US"/>
          </a:p>
        </p:txBody>
      </p:sp>
    </p:spTree>
    <p:extLst>
      <p:ext uri="{BB962C8B-B14F-4D97-AF65-F5344CB8AC3E}">
        <p14:creationId xmlns:p14="http://schemas.microsoft.com/office/powerpoint/2010/main" val="742278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41</a:t>
            </a:fld>
            <a:endParaRPr lang="en-US"/>
          </a:p>
        </p:txBody>
      </p:sp>
    </p:spTree>
    <p:extLst>
      <p:ext uri="{BB962C8B-B14F-4D97-AF65-F5344CB8AC3E}">
        <p14:creationId xmlns:p14="http://schemas.microsoft.com/office/powerpoint/2010/main" val="4005446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42</a:t>
            </a:fld>
            <a:endParaRPr lang="en-US"/>
          </a:p>
        </p:txBody>
      </p:sp>
    </p:spTree>
    <p:extLst>
      <p:ext uri="{BB962C8B-B14F-4D97-AF65-F5344CB8AC3E}">
        <p14:creationId xmlns:p14="http://schemas.microsoft.com/office/powerpoint/2010/main" val="221517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43</a:t>
            </a:fld>
            <a:endParaRPr lang="en-US"/>
          </a:p>
        </p:txBody>
      </p:sp>
    </p:spTree>
    <p:extLst>
      <p:ext uri="{BB962C8B-B14F-4D97-AF65-F5344CB8AC3E}">
        <p14:creationId xmlns:p14="http://schemas.microsoft.com/office/powerpoint/2010/main" val="2137170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44</a:t>
            </a:fld>
            <a:endParaRPr lang="en-US"/>
          </a:p>
        </p:txBody>
      </p:sp>
    </p:spTree>
    <p:extLst>
      <p:ext uri="{BB962C8B-B14F-4D97-AF65-F5344CB8AC3E}">
        <p14:creationId xmlns:p14="http://schemas.microsoft.com/office/powerpoint/2010/main" val="3908625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45</a:t>
            </a:fld>
            <a:endParaRPr lang="en-US"/>
          </a:p>
        </p:txBody>
      </p:sp>
    </p:spTree>
    <p:extLst>
      <p:ext uri="{BB962C8B-B14F-4D97-AF65-F5344CB8AC3E}">
        <p14:creationId xmlns:p14="http://schemas.microsoft.com/office/powerpoint/2010/main" val="1413977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47</a:t>
            </a:fld>
            <a:endParaRPr lang="en-US"/>
          </a:p>
        </p:txBody>
      </p:sp>
    </p:spTree>
    <p:extLst>
      <p:ext uri="{BB962C8B-B14F-4D97-AF65-F5344CB8AC3E}">
        <p14:creationId xmlns:p14="http://schemas.microsoft.com/office/powerpoint/2010/main" val="3335165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50</a:t>
            </a:fld>
            <a:endParaRPr lang="en-US"/>
          </a:p>
        </p:txBody>
      </p:sp>
    </p:spTree>
    <p:extLst>
      <p:ext uri="{BB962C8B-B14F-4D97-AF65-F5344CB8AC3E}">
        <p14:creationId xmlns:p14="http://schemas.microsoft.com/office/powerpoint/2010/main" val="292790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present the insight, don’t present the whole journey</a:t>
            </a:r>
          </a:p>
        </p:txBody>
      </p:sp>
      <p:sp>
        <p:nvSpPr>
          <p:cNvPr id="4" name="Slide Number Placeholder 3"/>
          <p:cNvSpPr>
            <a:spLocks noGrp="1"/>
          </p:cNvSpPr>
          <p:nvPr>
            <p:ph type="sldNum" sz="quarter" idx="5"/>
          </p:nvPr>
        </p:nvSpPr>
        <p:spPr/>
        <p:txBody>
          <a:bodyPr/>
          <a:lstStyle/>
          <a:p>
            <a:fld id="{1C76A3A1-D2FB-44E3-B304-85EEEF9C16A4}" type="slidenum">
              <a:rPr lang="en-US" smtClean="0"/>
              <a:t>12</a:t>
            </a:fld>
            <a:endParaRPr lang="en-US"/>
          </a:p>
        </p:txBody>
      </p:sp>
    </p:spTree>
    <p:extLst>
      <p:ext uri="{BB962C8B-B14F-4D97-AF65-F5344CB8AC3E}">
        <p14:creationId xmlns:p14="http://schemas.microsoft.com/office/powerpoint/2010/main" val="4027333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51</a:t>
            </a:fld>
            <a:endParaRPr lang="en-US"/>
          </a:p>
        </p:txBody>
      </p:sp>
    </p:spTree>
    <p:extLst>
      <p:ext uri="{BB962C8B-B14F-4D97-AF65-F5344CB8AC3E}">
        <p14:creationId xmlns:p14="http://schemas.microsoft.com/office/powerpoint/2010/main" val="1767690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52</a:t>
            </a:fld>
            <a:endParaRPr lang="en-US"/>
          </a:p>
        </p:txBody>
      </p:sp>
    </p:spTree>
    <p:extLst>
      <p:ext uri="{BB962C8B-B14F-4D97-AF65-F5344CB8AC3E}">
        <p14:creationId xmlns:p14="http://schemas.microsoft.com/office/powerpoint/2010/main" val="4238257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53</a:t>
            </a:fld>
            <a:endParaRPr lang="en-US"/>
          </a:p>
        </p:txBody>
      </p:sp>
    </p:spTree>
    <p:extLst>
      <p:ext uri="{BB962C8B-B14F-4D97-AF65-F5344CB8AC3E}">
        <p14:creationId xmlns:p14="http://schemas.microsoft.com/office/powerpoint/2010/main" val="928890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54</a:t>
            </a:fld>
            <a:endParaRPr lang="en-US"/>
          </a:p>
        </p:txBody>
      </p:sp>
    </p:spTree>
    <p:extLst>
      <p:ext uri="{BB962C8B-B14F-4D97-AF65-F5344CB8AC3E}">
        <p14:creationId xmlns:p14="http://schemas.microsoft.com/office/powerpoint/2010/main" val="2128995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Bonus: when we take away those unnecessary elements, our data stands out more, as shown in the last chart at the right compared to the middle chart.</a:t>
            </a:r>
          </a:p>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55</a:t>
            </a:fld>
            <a:endParaRPr lang="en-US"/>
          </a:p>
        </p:txBody>
      </p:sp>
    </p:spTree>
    <p:extLst>
      <p:ext uri="{BB962C8B-B14F-4D97-AF65-F5344CB8AC3E}">
        <p14:creationId xmlns:p14="http://schemas.microsoft.com/office/powerpoint/2010/main" val="181614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principle of continuity is similar to closure: when looking at objects, our eyes seek the smoothest path and naturally create continuity in what we see even where it may not explicitly exist</a:t>
            </a:r>
          </a:p>
        </p:txBody>
      </p:sp>
      <p:sp>
        <p:nvSpPr>
          <p:cNvPr id="4" name="Slide Number Placeholder 3"/>
          <p:cNvSpPr>
            <a:spLocks noGrp="1"/>
          </p:cNvSpPr>
          <p:nvPr>
            <p:ph type="sldNum" sz="quarter" idx="5"/>
          </p:nvPr>
        </p:nvSpPr>
        <p:spPr/>
        <p:txBody>
          <a:bodyPr/>
          <a:lstStyle/>
          <a:p>
            <a:fld id="{1C76A3A1-D2FB-44E3-B304-85EEEF9C16A4}" type="slidenum">
              <a:rPr lang="en-US" smtClean="0"/>
              <a:t>56</a:t>
            </a:fld>
            <a:endParaRPr lang="en-US"/>
          </a:p>
        </p:txBody>
      </p:sp>
    </p:spTree>
    <p:extLst>
      <p:ext uri="{BB962C8B-B14F-4D97-AF65-F5344CB8AC3E}">
        <p14:creationId xmlns:p14="http://schemas.microsoft.com/office/powerpoint/2010/main" val="3528520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57</a:t>
            </a:fld>
            <a:endParaRPr lang="en-US"/>
          </a:p>
        </p:txBody>
      </p:sp>
    </p:spTree>
    <p:extLst>
      <p:ext uri="{BB962C8B-B14F-4D97-AF65-F5344CB8AC3E}">
        <p14:creationId xmlns:p14="http://schemas.microsoft.com/office/powerpoint/2010/main" val="286832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58</a:t>
            </a:fld>
            <a:endParaRPr lang="en-US"/>
          </a:p>
        </p:txBody>
      </p:sp>
    </p:spTree>
    <p:extLst>
      <p:ext uri="{BB962C8B-B14F-4D97-AF65-F5344CB8AC3E}">
        <p14:creationId xmlns:p14="http://schemas.microsoft.com/office/powerpoint/2010/main" val="3595297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59</a:t>
            </a:fld>
            <a:endParaRPr lang="en-US"/>
          </a:p>
        </p:txBody>
      </p:sp>
    </p:spTree>
    <p:extLst>
      <p:ext uri="{BB962C8B-B14F-4D97-AF65-F5344CB8AC3E}">
        <p14:creationId xmlns:p14="http://schemas.microsoft.com/office/powerpoint/2010/main" val="3970541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60</a:t>
            </a:fld>
            <a:endParaRPr lang="en-US"/>
          </a:p>
        </p:txBody>
      </p:sp>
    </p:spTree>
    <p:extLst>
      <p:ext uri="{BB962C8B-B14F-4D97-AF65-F5344CB8AC3E}">
        <p14:creationId xmlns:p14="http://schemas.microsoft.com/office/powerpoint/2010/main" val="2418057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short and simple, don’t beat around the bush</a:t>
            </a:r>
          </a:p>
        </p:txBody>
      </p:sp>
      <p:sp>
        <p:nvSpPr>
          <p:cNvPr id="4" name="Slide Number Placeholder 3"/>
          <p:cNvSpPr>
            <a:spLocks noGrp="1"/>
          </p:cNvSpPr>
          <p:nvPr>
            <p:ph type="sldNum" sz="quarter" idx="5"/>
          </p:nvPr>
        </p:nvSpPr>
        <p:spPr/>
        <p:txBody>
          <a:bodyPr/>
          <a:lstStyle/>
          <a:p>
            <a:fld id="{1C76A3A1-D2FB-44E3-B304-85EEEF9C16A4}" type="slidenum">
              <a:rPr lang="en-US" smtClean="0"/>
              <a:t>14</a:t>
            </a:fld>
            <a:endParaRPr lang="en-US"/>
          </a:p>
        </p:txBody>
      </p:sp>
    </p:spTree>
    <p:extLst>
      <p:ext uri="{BB962C8B-B14F-4D97-AF65-F5344CB8AC3E}">
        <p14:creationId xmlns:p14="http://schemas.microsoft.com/office/powerpoint/2010/main" val="3077992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61</a:t>
            </a:fld>
            <a:endParaRPr lang="en-US"/>
          </a:p>
        </p:txBody>
      </p:sp>
    </p:spTree>
    <p:extLst>
      <p:ext uri="{BB962C8B-B14F-4D97-AF65-F5344CB8AC3E}">
        <p14:creationId xmlns:p14="http://schemas.microsoft.com/office/powerpoint/2010/main" val="393574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62</a:t>
            </a:fld>
            <a:endParaRPr lang="en-US"/>
          </a:p>
        </p:txBody>
      </p:sp>
    </p:spTree>
    <p:extLst>
      <p:ext uri="{BB962C8B-B14F-4D97-AF65-F5344CB8AC3E}">
        <p14:creationId xmlns:p14="http://schemas.microsoft.com/office/powerpoint/2010/main" val="1937236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63</a:t>
            </a:fld>
            <a:endParaRPr lang="en-US"/>
          </a:p>
        </p:txBody>
      </p:sp>
    </p:spTree>
    <p:extLst>
      <p:ext uri="{BB962C8B-B14F-4D97-AF65-F5344CB8AC3E}">
        <p14:creationId xmlns:p14="http://schemas.microsoft.com/office/powerpoint/2010/main" val="3462713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64</a:t>
            </a:fld>
            <a:endParaRPr lang="en-US"/>
          </a:p>
        </p:txBody>
      </p:sp>
    </p:spTree>
    <p:extLst>
      <p:ext uri="{BB962C8B-B14F-4D97-AF65-F5344CB8AC3E}">
        <p14:creationId xmlns:p14="http://schemas.microsoft.com/office/powerpoint/2010/main" val="4294482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77</a:t>
            </a:fld>
            <a:endParaRPr lang="en-US"/>
          </a:p>
        </p:txBody>
      </p:sp>
    </p:spTree>
    <p:extLst>
      <p:ext uri="{BB962C8B-B14F-4D97-AF65-F5344CB8AC3E}">
        <p14:creationId xmlns:p14="http://schemas.microsoft.com/office/powerpoint/2010/main" val="2725333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78</a:t>
            </a:fld>
            <a:endParaRPr lang="en-US"/>
          </a:p>
        </p:txBody>
      </p:sp>
    </p:spTree>
    <p:extLst>
      <p:ext uri="{BB962C8B-B14F-4D97-AF65-F5344CB8AC3E}">
        <p14:creationId xmlns:p14="http://schemas.microsoft.com/office/powerpoint/2010/main" val="3437012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79</a:t>
            </a:fld>
            <a:endParaRPr lang="en-US"/>
          </a:p>
        </p:txBody>
      </p:sp>
    </p:spTree>
    <p:extLst>
      <p:ext uri="{BB962C8B-B14F-4D97-AF65-F5344CB8AC3E}">
        <p14:creationId xmlns:p14="http://schemas.microsoft.com/office/powerpoint/2010/main" val="13059274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PH" dirty="0"/>
              <a:t>Too many colors, cannot highlight the important parts</a:t>
            </a:r>
          </a:p>
          <a:p>
            <a:pPr marL="228600" indent="-228600">
              <a:buAutoNum type="arabicPeriod"/>
            </a:pPr>
            <a:r>
              <a:rPr lang="en-PH"/>
              <a:t>  </a:t>
            </a:r>
          </a:p>
        </p:txBody>
      </p:sp>
      <p:sp>
        <p:nvSpPr>
          <p:cNvPr id="4" name="Slide Number Placeholder 3"/>
          <p:cNvSpPr>
            <a:spLocks noGrp="1"/>
          </p:cNvSpPr>
          <p:nvPr>
            <p:ph type="sldNum" sz="quarter" idx="5"/>
          </p:nvPr>
        </p:nvSpPr>
        <p:spPr/>
        <p:txBody>
          <a:bodyPr/>
          <a:lstStyle/>
          <a:p>
            <a:fld id="{1C76A3A1-D2FB-44E3-B304-85EEEF9C16A4}" type="slidenum">
              <a:rPr lang="en-US" smtClean="0"/>
              <a:t>125</a:t>
            </a:fld>
            <a:endParaRPr lang="en-US"/>
          </a:p>
        </p:txBody>
      </p:sp>
    </p:spTree>
    <p:extLst>
      <p:ext uri="{BB962C8B-B14F-4D97-AF65-F5344CB8AC3E}">
        <p14:creationId xmlns:p14="http://schemas.microsoft.com/office/powerpoint/2010/main" val="401167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Listen, Look and Listen</a:t>
            </a:r>
          </a:p>
        </p:txBody>
      </p:sp>
      <p:sp>
        <p:nvSpPr>
          <p:cNvPr id="4" name="Slide Number Placeholder 3"/>
          <p:cNvSpPr>
            <a:spLocks noGrp="1"/>
          </p:cNvSpPr>
          <p:nvPr>
            <p:ph type="sldNum" sz="quarter" idx="5"/>
          </p:nvPr>
        </p:nvSpPr>
        <p:spPr/>
        <p:txBody>
          <a:bodyPr/>
          <a:lstStyle/>
          <a:p>
            <a:fld id="{1C76A3A1-D2FB-44E3-B304-85EEEF9C16A4}" type="slidenum">
              <a:rPr lang="en-US" smtClean="0"/>
              <a:t>142</a:t>
            </a:fld>
            <a:endParaRPr lang="en-US"/>
          </a:p>
        </p:txBody>
      </p:sp>
    </p:spTree>
    <p:extLst>
      <p:ext uri="{BB962C8B-B14F-4D97-AF65-F5344CB8AC3E}">
        <p14:creationId xmlns:p14="http://schemas.microsoft.com/office/powerpoint/2010/main" val="3258654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It is important to have action titles (not descriptive titles) for this to work well.</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strategy is to have an executive summary slide up front, with each bullet corresponding to a subsequent slide title in the same order (Figure 7.2). This is a nice way of setting it up so your audience knows what to expect and then is taken through the detail (think back to the Bing, Bang, Bongo approach we covered previously).</a:t>
            </a:r>
          </a:p>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143</a:t>
            </a:fld>
            <a:endParaRPr lang="en-US"/>
          </a:p>
        </p:txBody>
      </p:sp>
    </p:spTree>
    <p:extLst>
      <p:ext uri="{BB962C8B-B14F-4D97-AF65-F5344CB8AC3E}">
        <p14:creationId xmlns:p14="http://schemas.microsoft.com/office/powerpoint/2010/main" val="130004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23</a:t>
            </a:fld>
            <a:endParaRPr lang="en-US"/>
          </a:p>
        </p:txBody>
      </p:sp>
    </p:spTree>
    <p:extLst>
      <p:ext uri="{BB962C8B-B14F-4D97-AF65-F5344CB8AC3E}">
        <p14:creationId xmlns:p14="http://schemas.microsoft.com/office/powerpoint/2010/main" val="1267763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Vertical logic means that all information on a given slide is self‐reinforcing. The content reinforces the title and vice versa.</a:t>
            </a:r>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144</a:t>
            </a:fld>
            <a:endParaRPr lang="en-US"/>
          </a:p>
        </p:txBody>
      </p:sp>
    </p:spTree>
    <p:extLst>
      <p:ext uri="{BB962C8B-B14F-4D97-AF65-F5344CB8AC3E}">
        <p14:creationId xmlns:p14="http://schemas.microsoft.com/office/powerpoint/2010/main" val="39988291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take the final communication, flip through it, and write down the main point from each page (it’s a nice way to test your horizontal logic as well). The resulting list should look like the storyboard or outline for the story you want to tell (Figure 7.4). If it doesn’t, this can help you understand structurally where you might want to add, remove, or move pieces around to create the overall flow and structure for the story that you’re interested in conveying.</a:t>
            </a:r>
          </a:p>
        </p:txBody>
      </p:sp>
      <p:sp>
        <p:nvSpPr>
          <p:cNvPr id="4" name="Slide Number Placeholder 3"/>
          <p:cNvSpPr>
            <a:spLocks noGrp="1"/>
          </p:cNvSpPr>
          <p:nvPr>
            <p:ph type="sldNum" sz="quarter" idx="5"/>
          </p:nvPr>
        </p:nvSpPr>
        <p:spPr/>
        <p:txBody>
          <a:bodyPr/>
          <a:lstStyle/>
          <a:p>
            <a:fld id="{1C76A3A1-D2FB-44E3-B304-85EEEF9C16A4}" type="slidenum">
              <a:rPr lang="en-US" smtClean="0"/>
              <a:t>145</a:t>
            </a:fld>
            <a:endParaRPr lang="en-US"/>
          </a:p>
        </p:txBody>
      </p:sp>
    </p:spTree>
    <p:extLst>
      <p:ext uri="{BB962C8B-B14F-4D97-AF65-F5344CB8AC3E}">
        <p14:creationId xmlns:p14="http://schemas.microsoft.com/office/powerpoint/2010/main" val="2196059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146</a:t>
            </a:fld>
            <a:endParaRPr lang="en-US"/>
          </a:p>
        </p:txBody>
      </p:sp>
    </p:spTree>
    <p:extLst>
      <p:ext uri="{BB962C8B-B14F-4D97-AF65-F5344CB8AC3E}">
        <p14:creationId xmlns:p14="http://schemas.microsoft.com/office/powerpoint/2010/main" val="170187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24</a:t>
            </a:fld>
            <a:endParaRPr lang="en-US"/>
          </a:p>
        </p:txBody>
      </p:sp>
    </p:spTree>
    <p:extLst>
      <p:ext uri="{BB962C8B-B14F-4D97-AF65-F5344CB8AC3E}">
        <p14:creationId xmlns:p14="http://schemas.microsoft.com/office/powerpoint/2010/main" val="841411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25</a:t>
            </a:fld>
            <a:endParaRPr lang="en-US"/>
          </a:p>
        </p:txBody>
      </p:sp>
    </p:spTree>
    <p:extLst>
      <p:ext uri="{BB962C8B-B14F-4D97-AF65-F5344CB8AC3E}">
        <p14:creationId xmlns:p14="http://schemas.microsoft.com/office/powerpoint/2010/main" val="284823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26</a:t>
            </a:fld>
            <a:endParaRPr lang="en-US"/>
          </a:p>
        </p:txBody>
      </p:sp>
    </p:spTree>
    <p:extLst>
      <p:ext uri="{BB962C8B-B14F-4D97-AF65-F5344CB8AC3E}">
        <p14:creationId xmlns:p14="http://schemas.microsoft.com/office/powerpoint/2010/main" val="50236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6A3A1-D2FB-44E3-B304-85EEEF9C16A4}" type="slidenum">
              <a:rPr lang="en-US" smtClean="0"/>
              <a:t>27</a:t>
            </a:fld>
            <a:endParaRPr lang="en-US"/>
          </a:p>
        </p:txBody>
      </p:sp>
    </p:spTree>
    <p:extLst>
      <p:ext uri="{BB962C8B-B14F-4D97-AF65-F5344CB8AC3E}">
        <p14:creationId xmlns:p14="http://schemas.microsoft.com/office/powerpoint/2010/main" val="3791829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2561-2072-4EC5-AB7D-788AAE237D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D286BB26-17EE-4D59-BE13-EB6E5D12FA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5375D1FF-41C7-40B0-AEB1-19CD36435EF8}"/>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5" name="Footer Placeholder 4">
            <a:extLst>
              <a:ext uri="{FF2B5EF4-FFF2-40B4-BE49-F238E27FC236}">
                <a16:creationId xmlns:a16="http://schemas.microsoft.com/office/drawing/2014/main" id="{927136FE-0076-4A01-A653-FA597E13E80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507AB2C-5983-4AC5-80A5-B890E9D8BB5F}"/>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1519525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BC57-2060-459B-9EAB-61549976DD20}"/>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BD664F4-3472-4EBE-9FB1-1ED4113DCD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DFCF288-BB76-4177-9F3F-D577CEC4D074}"/>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5" name="Footer Placeholder 4">
            <a:extLst>
              <a:ext uri="{FF2B5EF4-FFF2-40B4-BE49-F238E27FC236}">
                <a16:creationId xmlns:a16="http://schemas.microsoft.com/office/drawing/2014/main" id="{36AFCB1A-4F32-4F87-A098-C040A66CA8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07891AC-707B-4651-B70F-C8904B18BD6F}"/>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17415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BD4F80-DA4B-41BD-AB0A-BFB57B86B8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FCB02ED-BD15-4DF6-9C64-2C7554DC37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7CFC760-D994-4827-897D-18C3D326C486}"/>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5" name="Footer Placeholder 4">
            <a:extLst>
              <a:ext uri="{FF2B5EF4-FFF2-40B4-BE49-F238E27FC236}">
                <a16:creationId xmlns:a16="http://schemas.microsoft.com/office/drawing/2014/main" id="{B375C262-2E32-4994-9B50-C2CF3175162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89AF6AA-8F1F-4BB7-AF84-6A85A287C89F}"/>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2365467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677-1F25-4947-875B-5D489436178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4C70C54-21FC-4E99-BBDC-1347E57B23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F07A585-F11F-436D-99F3-20EC8B720497}"/>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5" name="Footer Placeholder 4">
            <a:extLst>
              <a:ext uri="{FF2B5EF4-FFF2-40B4-BE49-F238E27FC236}">
                <a16:creationId xmlns:a16="http://schemas.microsoft.com/office/drawing/2014/main" id="{B6F35D7A-5AB4-4938-804E-3583BAACED1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65A3FBD-0A3B-4A0E-93C0-34618194E93F}"/>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13898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C7F6-CCEF-43F0-A9FE-7176DCCB67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2E20E43F-11A2-413D-AF72-2A5A67B8D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800124-E836-46B4-9053-11A54B007895}"/>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5" name="Footer Placeholder 4">
            <a:extLst>
              <a:ext uri="{FF2B5EF4-FFF2-40B4-BE49-F238E27FC236}">
                <a16:creationId xmlns:a16="http://schemas.microsoft.com/office/drawing/2014/main" id="{48EEF1D1-A22A-4F4F-A4AF-9F5B0055B7C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7592EF4-BDF2-4979-BAE2-96039705D345}"/>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64488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E321-02CD-49D2-A84E-8204FC6CA89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D81C876C-64D2-4AD0-9D53-F7EBF752B4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2C7FC4C8-A278-4FA3-B528-31A65B5626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D9265A1-5A51-4D22-B198-877445FE95D4}"/>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6" name="Footer Placeholder 5">
            <a:extLst>
              <a:ext uri="{FF2B5EF4-FFF2-40B4-BE49-F238E27FC236}">
                <a16:creationId xmlns:a16="http://schemas.microsoft.com/office/drawing/2014/main" id="{A8D7BAC6-9736-4095-B3D1-FE082B5E987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518333E-73F7-497D-BDA3-FC6D117A9112}"/>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3058844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30BC-B7BE-49BE-9C66-024C6BD37DC8}"/>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BD38CD8-67D1-4062-B145-512E0FC29A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E6A5E1-56DE-44E8-9EC6-21ADBBDD7E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83F25A74-4CD8-4C57-B545-B07F0D691A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4AD420-9310-442D-BA5D-C6F0377240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AA1EE38F-74DE-4211-887B-9F7A0ECFC690}"/>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8" name="Footer Placeholder 7">
            <a:extLst>
              <a:ext uri="{FF2B5EF4-FFF2-40B4-BE49-F238E27FC236}">
                <a16:creationId xmlns:a16="http://schemas.microsoft.com/office/drawing/2014/main" id="{B3E795B1-66E4-4008-93B4-1A2757C7C4C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30DBD569-90AF-4149-9FF6-8F6343B70FDA}"/>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217011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1D685-6A8D-448D-84C6-5C002EA2F8CC}"/>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72D11E90-2A7C-44CB-8A5E-037816C67653}"/>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4" name="Footer Placeholder 3">
            <a:extLst>
              <a:ext uri="{FF2B5EF4-FFF2-40B4-BE49-F238E27FC236}">
                <a16:creationId xmlns:a16="http://schemas.microsoft.com/office/drawing/2014/main" id="{23CD3AB7-62C3-45A9-B2F4-E3E416A77CA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5382D71E-3AAD-4483-96EF-F6ED17453E49}"/>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333067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09FAB4-A422-44F9-BF9E-574DC8143FF7}"/>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3" name="Footer Placeholder 2">
            <a:extLst>
              <a:ext uri="{FF2B5EF4-FFF2-40B4-BE49-F238E27FC236}">
                <a16:creationId xmlns:a16="http://schemas.microsoft.com/office/drawing/2014/main" id="{5D61BB67-7749-43A4-A5E3-1BD033AFD592}"/>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B0C1569-36B7-4A2D-91C6-6EC4EC430E2D}"/>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273797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432A-D41D-40F5-BAF8-B04452FF05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117A59FA-535F-4446-B1EC-31C473111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CD3F7A5-2F57-4CFC-87FE-238E966D6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EB2B43-2CC7-4143-82B3-F9D9D2540543}"/>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6" name="Footer Placeholder 5">
            <a:extLst>
              <a:ext uri="{FF2B5EF4-FFF2-40B4-BE49-F238E27FC236}">
                <a16:creationId xmlns:a16="http://schemas.microsoft.com/office/drawing/2014/main" id="{D46F82E5-4BBB-47DA-A508-9DD9B57D483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61A9A528-4698-425E-8039-16047DC8BB58}"/>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644183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FFEC-E50E-482C-BC88-3F7E9B91F0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4C5243EF-D47A-490D-AB9E-9E6ED21B06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AC79F28E-0F37-4D0D-A1CD-77A00ABF5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CC5A5-BFEF-439E-A8A3-460AAE080C49}"/>
              </a:ext>
            </a:extLst>
          </p:cNvPr>
          <p:cNvSpPr>
            <a:spLocks noGrp="1"/>
          </p:cNvSpPr>
          <p:nvPr>
            <p:ph type="dt" sz="half" idx="10"/>
          </p:nvPr>
        </p:nvSpPr>
        <p:spPr/>
        <p:txBody>
          <a:bodyPr/>
          <a:lstStyle/>
          <a:p>
            <a:fld id="{08653AD1-FD09-45CE-899E-F8A3AA07DA76}" type="datetimeFigureOut">
              <a:rPr lang="en-PH" smtClean="0"/>
              <a:t>16/06/2022</a:t>
            </a:fld>
            <a:endParaRPr lang="en-PH"/>
          </a:p>
        </p:txBody>
      </p:sp>
      <p:sp>
        <p:nvSpPr>
          <p:cNvPr id="6" name="Footer Placeholder 5">
            <a:extLst>
              <a:ext uri="{FF2B5EF4-FFF2-40B4-BE49-F238E27FC236}">
                <a16:creationId xmlns:a16="http://schemas.microsoft.com/office/drawing/2014/main" id="{ADE86AF1-CCA4-4559-94B2-8098B72E525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ABA511A4-79E4-4308-B190-FD34B40F9814}"/>
              </a:ext>
            </a:extLst>
          </p:cNvPr>
          <p:cNvSpPr>
            <a:spLocks noGrp="1"/>
          </p:cNvSpPr>
          <p:nvPr>
            <p:ph type="sldNum" sz="quarter" idx="12"/>
          </p:nvPr>
        </p:nvSpPr>
        <p:spPr/>
        <p:txBody>
          <a:bodyPr/>
          <a:lstStyle/>
          <a:p>
            <a:fld id="{EBFF1D8E-34D7-48B2-86A0-A678676B109A}" type="slidenum">
              <a:rPr lang="en-PH" smtClean="0"/>
              <a:t>‹#›</a:t>
            </a:fld>
            <a:endParaRPr lang="en-PH"/>
          </a:p>
        </p:txBody>
      </p:sp>
    </p:spTree>
    <p:extLst>
      <p:ext uri="{BB962C8B-B14F-4D97-AF65-F5344CB8AC3E}">
        <p14:creationId xmlns:p14="http://schemas.microsoft.com/office/powerpoint/2010/main" val="42118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FB000E-0415-419C-AAD5-45FD14F572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2585476-4358-4E32-BD41-0ECD36E1B5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320EA5D-A6C7-4D98-8D8A-5CA26DA3AB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653AD1-FD09-45CE-899E-F8A3AA07DA76}" type="datetimeFigureOut">
              <a:rPr lang="en-PH" smtClean="0"/>
              <a:t>16/06/2022</a:t>
            </a:fld>
            <a:endParaRPr lang="en-PH"/>
          </a:p>
        </p:txBody>
      </p:sp>
      <p:sp>
        <p:nvSpPr>
          <p:cNvPr id="5" name="Footer Placeholder 4">
            <a:extLst>
              <a:ext uri="{FF2B5EF4-FFF2-40B4-BE49-F238E27FC236}">
                <a16:creationId xmlns:a16="http://schemas.microsoft.com/office/drawing/2014/main" id="{1942697D-8F95-4D62-A6C6-42E85092B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9264D9FA-2A0C-407E-89C2-4ED9088A8C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F1D8E-34D7-48B2-86A0-A678676B109A}" type="slidenum">
              <a:rPr lang="en-PH" smtClean="0"/>
              <a:t>‹#›</a:t>
            </a:fld>
            <a:endParaRPr lang="en-PH"/>
          </a:p>
        </p:txBody>
      </p:sp>
    </p:spTree>
    <p:extLst>
      <p:ext uri="{BB962C8B-B14F-4D97-AF65-F5344CB8AC3E}">
        <p14:creationId xmlns:p14="http://schemas.microsoft.com/office/powerpoint/2010/main" val="2664514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1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1EE0-1A29-44B3-969A-0ACFBC3D257F}"/>
              </a:ext>
            </a:extLst>
          </p:cNvPr>
          <p:cNvSpPr>
            <a:spLocks noGrp="1"/>
          </p:cNvSpPr>
          <p:nvPr>
            <p:ph type="ctrTitle"/>
          </p:nvPr>
        </p:nvSpPr>
        <p:spPr>
          <a:xfrm>
            <a:off x="759043" y="841158"/>
            <a:ext cx="8028372" cy="2959013"/>
          </a:xfrm>
        </p:spPr>
        <p:txBody>
          <a:bodyPr>
            <a:noAutofit/>
          </a:bodyPr>
          <a:lstStyle/>
          <a:p>
            <a:pPr algn="l"/>
            <a:r>
              <a:rPr lang="en-PH" sz="20000" dirty="0">
                <a:solidFill>
                  <a:srgbClr val="044C8C"/>
                </a:solidFill>
                <a:latin typeface="Arial" panose="020B0604020202020204" pitchFamily="34" charset="0"/>
                <a:cs typeface="Arial" panose="020B0604020202020204" pitchFamily="34" charset="0"/>
              </a:rPr>
              <a:t>data</a:t>
            </a:r>
          </a:p>
        </p:txBody>
      </p:sp>
      <p:sp>
        <p:nvSpPr>
          <p:cNvPr id="3" name="Subtitle 2">
            <a:extLst>
              <a:ext uri="{FF2B5EF4-FFF2-40B4-BE49-F238E27FC236}">
                <a16:creationId xmlns:a16="http://schemas.microsoft.com/office/drawing/2014/main" id="{60F64271-CF55-4D80-86F2-EB3F68A4677F}"/>
              </a:ext>
            </a:extLst>
          </p:cNvPr>
          <p:cNvSpPr>
            <a:spLocks noGrp="1"/>
          </p:cNvSpPr>
          <p:nvPr>
            <p:ph type="subTitle" idx="1"/>
          </p:nvPr>
        </p:nvSpPr>
        <p:spPr>
          <a:xfrm>
            <a:off x="8199611" y="5196069"/>
            <a:ext cx="3675649" cy="490568"/>
          </a:xfrm>
        </p:spPr>
        <p:txBody>
          <a:bodyPr>
            <a:normAutofit fontScale="92500"/>
          </a:bodyPr>
          <a:lstStyle/>
          <a:p>
            <a:pPr algn="l"/>
            <a:r>
              <a:rPr lang="en-PH" dirty="0">
                <a:solidFill>
                  <a:srgbClr val="61667C"/>
                </a:solidFill>
              </a:rPr>
              <a:t>William Andrew G. </a:t>
            </a:r>
            <a:r>
              <a:rPr lang="en-PH" dirty="0" err="1">
                <a:solidFill>
                  <a:srgbClr val="61667C"/>
                </a:solidFill>
              </a:rPr>
              <a:t>Bulaqueña</a:t>
            </a:r>
            <a:endParaRPr lang="en-PH" dirty="0">
              <a:solidFill>
                <a:srgbClr val="61667C"/>
              </a:solidFill>
            </a:endParaRPr>
          </a:p>
        </p:txBody>
      </p:sp>
      <p:sp>
        <p:nvSpPr>
          <p:cNvPr id="4" name="Title 1">
            <a:extLst>
              <a:ext uri="{FF2B5EF4-FFF2-40B4-BE49-F238E27FC236}">
                <a16:creationId xmlns:a16="http://schemas.microsoft.com/office/drawing/2014/main" id="{9F56B531-3048-4C1A-BB4F-8D1BEAEE527E}"/>
              </a:ext>
            </a:extLst>
          </p:cNvPr>
          <p:cNvSpPr txBox="1">
            <a:spLocks/>
          </p:cNvSpPr>
          <p:nvPr/>
        </p:nvSpPr>
        <p:spPr>
          <a:xfrm>
            <a:off x="2119829" y="2866552"/>
            <a:ext cx="6008704" cy="16235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9000">
                <a:solidFill>
                  <a:srgbClr val="044C8C"/>
                </a:solidFill>
                <a:latin typeface="Arial" panose="020B0604020202020204" pitchFamily="34" charset="0"/>
                <a:cs typeface="Arial" panose="020B0604020202020204" pitchFamily="34" charset="0"/>
              </a:rPr>
              <a:t>storytelling</a:t>
            </a:r>
          </a:p>
        </p:txBody>
      </p:sp>
      <p:sp>
        <p:nvSpPr>
          <p:cNvPr id="5" name="Title 1">
            <a:extLst>
              <a:ext uri="{FF2B5EF4-FFF2-40B4-BE49-F238E27FC236}">
                <a16:creationId xmlns:a16="http://schemas.microsoft.com/office/drawing/2014/main" id="{BD6EDEF5-D2DA-4892-AE85-96790F8DA256}"/>
              </a:ext>
            </a:extLst>
          </p:cNvPr>
          <p:cNvSpPr txBox="1">
            <a:spLocks/>
          </p:cNvSpPr>
          <p:nvPr/>
        </p:nvSpPr>
        <p:spPr>
          <a:xfrm>
            <a:off x="7202295" y="3386565"/>
            <a:ext cx="4344140" cy="208015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15000" dirty="0">
                <a:solidFill>
                  <a:srgbClr val="044C8C"/>
                </a:solidFill>
                <a:latin typeface="Arial" panose="020B0604020202020204" pitchFamily="34" charset="0"/>
                <a:cs typeface="Arial" panose="020B0604020202020204" pitchFamily="34" charset="0"/>
              </a:rPr>
              <a:t>101</a:t>
            </a:r>
          </a:p>
        </p:txBody>
      </p:sp>
    </p:spTree>
    <p:extLst>
      <p:ext uri="{BB962C8B-B14F-4D97-AF65-F5344CB8AC3E}">
        <p14:creationId xmlns:p14="http://schemas.microsoft.com/office/powerpoint/2010/main" val="1404203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contents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rgbClr val="00B050"/>
              </a:solidFill>
              <a:latin typeface="Arial"/>
              <a:cs typeface="Arial"/>
            </a:endParaRPr>
          </a:p>
        </p:txBody>
      </p:sp>
      <p:sp>
        <p:nvSpPr>
          <p:cNvPr id="6" name="Title 1">
            <a:extLst>
              <a:ext uri="{FF2B5EF4-FFF2-40B4-BE49-F238E27FC236}">
                <a16:creationId xmlns:a16="http://schemas.microsoft.com/office/drawing/2014/main" id="{38105D4D-0AF5-1204-A005-A0D78974A898}"/>
              </a:ext>
            </a:extLst>
          </p:cNvPr>
          <p:cNvSpPr txBox="1">
            <a:spLocks/>
          </p:cNvSpPr>
          <p:nvPr/>
        </p:nvSpPr>
        <p:spPr>
          <a:xfrm>
            <a:off x="563311" y="1918448"/>
            <a:ext cx="11305959" cy="2994746"/>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lesson 1	</a:t>
            </a:r>
            <a:r>
              <a:rPr lang="en-US" sz="2400" b="1" dirty="0">
                <a:solidFill>
                  <a:srgbClr val="1F497D"/>
                </a:solidFill>
                <a:latin typeface="Arial"/>
                <a:cs typeface="Arial"/>
              </a:rPr>
              <a:t>the importance of context</a:t>
            </a: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lesson 2	</a:t>
            </a:r>
            <a:r>
              <a:rPr lang="en-US" sz="2400" b="1" dirty="0">
                <a:solidFill>
                  <a:srgbClr val="1F497D"/>
                </a:solidFill>
                <a:latin typeface="Arial"/>
                <a:cs typeface="Arial"/>
              </a:rPr>
              <a:t>choosing an effective visual</a:t>
            </a: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lesson 3	</a:t>
            </a:r>
            <a:r>
              <a:rPr lang="en-US" sz="2400" b="1" dirty="0">
                <a:solidFill>
                  <a:srgbClr val="1F497D"/>
                </a:solidFill>
                <a:latin typeface="Arial"/>
                <a:cs typeface="Arial"/>
              </a:rPr>
              <a:t>clutter is your enemy</a:t>
            </a: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lesson 4	</a:t>
            </a:r>
            <a:r>
              <a:rPr lang="en-US" sz="2400" b="1" dirty="0">
                <a:solidFill>
                  <a:srgbClr val="1F497D"/>
                </a:solidFill>
                <a:latin typeface="Arial"/>
                <a:cs typeface="Arial"/>
              </a:rPr>
              <a:t>focus your audience’s attention</a:t>
            </a: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lesson 5	</a:t>
            </a:r>
            <a:r>
              <a:rPr lang="en-US" sz="2400" b="1" dirty="0">
                <a:solidFill>
                  <a:srgbClr val="1F497D"/>
                </a:solidFill>
                <a:latin typeface="Arial"/>
                <a:cs typeface="Arial"/>
              </a:rPr>
              <a:t>think like a designer</a:t>
            </a: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lesson 6	</a:t>
            </a:r>
            <a:r>
              <a:rPr lang="en-US" sz="2400" b="1" dirty="0">
                <a:solidFill>
                  <a:srgbClr val="1F497D"/>
                </a:solidFill>
                <a:latin typeface="Arial"/>
                <a:cs typeface="Arial"/>
              </a:rPr>
              <a:t>lessons in storytelling</a:t>
            </a:r>
            <a:endParaRPr lang="en-US" sz="2400" dirty="0">
              <a:solidFill>
                <a:schemeClr val="bg1">
                  <a:lumMod val="65000"/>
                </a:schemeClr>
              </a:solidFill>
              <a:latin typeface="Arial"/>
              <a:cs typeface="Arial"/>
            </a:endParaRPr>
          </a:p>
          <a:p>
            <a:pPr algn="l">
              <a:spcBef>
                <a:spcPts val="0"/>
              </a:spcBef>
              <a:spcAft>
                <a:spcPts val="1200"/>
              </a:spcAft>
              <a:buClr>
                <a:schemeClr val="bg1">
                  <a:lumMod val="65000"/>
                </a:schemeClr>
              </a:buClr>
            </a:pPr>
            <a:endParaRPr lang="en-US" sz="2400" dirty="0">
              <a:solidFill>
                <a:schemeClr val="bg1">
                  <a:lumMod val="65000"/>
                </a:schemeClr>
              </a:solidFill>
              <a:latin typeface="Arial"/>
              <a:cs typeface="Arial"/>
            </a:endParaRPr>
          </a:p>
          <a:p>
            <a:pPr algn="l">
              <a:spcBef>
                <a:spcPts val="0"/>
              </a:spcBef>
              <a:spcAft>
                <a:spcPts val="1200"/>
              </a:spcAft>
              <a:buClr>
                <a:schemeClr val="bg1">
                  <a:lumMod val="65000"/>
                </a:schemeClr>
              </a:buClr>
            </a:pPr>
            <a:endParaRPr lang="en-US" sz="2400" dirty="0">
              <a:solidFill>
                <a:schemeClr val="bg1">
                  <a:lumMod val="65000"/>
                </a:schemeClr>
              </a:solidFill>
              <a:latin typeface="Arial"/>
              <a:cs typeface="Arial"/>
            </a:endParaRPr>
          </a:p>
          <a:p>
            <a:pPr algn="l">
              <a:spcBef>
                <a:spcPts val="0"/>
              </a:spcBef>
              <a:spcAft>
                <a:spcPts val="1200"/>
              </a:spcAft>
              <a:buClr>
                <a:schemeClr val="bg1">
                  <a:lumMod val="65000"/>
                </a:schemeClr>
              </a:buClr>
            </a:pPr>
            <a:endParaRPr lang="en-US" sz="2400" dirty="0">
              <a:solidFill>
                <a:schemeClr val="bg1">
                  <a:lumMod val="65000"/>
                </a:schemeClr>
              </a:solidFill>
              <a:latin typeface="Arial"/>
              <a:cs typeface="Arial"/>
            </a:endParaRPr>
          </a:p>
          <a:p>
            <a:pPr algn="l">
              <a:spcBef>
                <a:spcPts val="0"/>
              </a:spcBef>
              <a:spcAft>
                <a:spcPts val="1200"/>
              </a:spcAft>
              <a:buClr>
                <a:schemeClr val="bg1">
                  <a:lumMod val="65000"/>
                </a:schemeClr>
              </a:buClr>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25130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1FFE07-2B2E-73D8-51DA-A60E6946EF6B}"/>
              </a:ext>
            </a:extLst>
          </p:cNvPr>
          <p:cNvPicPr>
            <a:picLocks noChangeAspect="1"/>
          </p:cNvPicPr>
          <p:nvPr/>
        </p:nvPicPr>
        <p:blipFill>
          <a:blip r:embed="rId2"/>
          <a:stretch>
            <a:fillRect/>
          </a:stretch>
        </p:blipFill>
        <p:spPr>
          <a:xfrm>
            <a:off x="561832" y="1210312"/>
            <a:ext cx="8399737" cy="5178478"/>
          </a:xfrm>
          <a:prstGeom prst="rect">
            <a:avLst/>
          </a:prstGeom>
        </p:spPr>
      </p:pic>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4: preserve and eliminate</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19942199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use color sparingly</a:t>
            </a:r>
            <a:endParaRPr lang="en-PH" sz="3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a:solidFill>
                  <a:schemeClr val="bg1">
                    <a:lumMod val="65000"/>
                  </a:schemeClr>
                </a:solidFill>
                <a:latin typeface="Arial"/>
                <a:cs typeface="Arial"/>
              </a:rPr>
              <a:t>too much variety prevents anything from standing out</a:t>
            </a:r>
          </a:p>
        </p:txBody>
      </p:sp>
      <p:pic>
        <p:nvPicPr>
          <p:cNvPr id="3" name="Picture 2">
            <a:extLst>
              <a:ext uri="{FF2B5EF4-FFF2-40B4-BE49-F238E27FC236}">
                <a16:creationId xmlns:a16="http://schemas.microsoft.com/office/drawing/2014/main" id="{2B5C4C19-F948-1143-B187-815C8D014268}"/>
              </a:ext>
            </a:extLst>
          </p:cNvPr>
          <p:cNvPicPr>
            <a:picLocks noChangeAspect="1"/>
          </p:cNvPicPr>
          <p:nvPr/>
        </p:nvPicPr>
        <p:blipFill>
          <a:blip r:embed="rId2"/>
          <a:stretch>
            <a:fillRect/>
          </a:stretch>
        </p:blipFill>
        <p:spPr>
          <a:xfrm>
            <a:off x="563312" y="1818635"/>
            <a:ext cx="8625512" cy="4427830"/>
          </a:xfrm>
          <a:prstGeom prst="rect">
            <a:avLst/>
          </a:prstGeom>
        </p:spPr>
      </p:pic>
    </p:spTree>
    <p:extLst>
      <p:ext uri="{BB962C8B-B14F-4D97-AF65-F5344CB8AC3E}">
        <p14:creationId xmlns:p14="http://schemas.microsoft.com/office/powerpoint/2010/main" val="33237475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use color consistently</a:t>
            </a:r>
            <a:endParaRPr lang="en-PH" sz="3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a:solidFill>
                  <a:schemeClr val="bg1">
                    <a:lumMod val="65000"/>
                  </a:schemeClr>
                </a:solidFill>
                <a:latin typeface="Arial"/>
                <a:cs typeface="Arial"/>
              </a:rPr>
              <a:t>a change in color signals just that—a </a:t>
            </a:r>
            <a:r>
              <a:rPr lang="en-US" sz="2400">
                <a:solidFill>
                  <a:srgbClr val="7030A0"/>
                </a:solidFill>
                <a:latin typeface="Arial"/>
                <a:cs typeface="Arial"/>
              </a:rPr>
              <a:t>change</a:t>
            </a:r>
          </a:p>
        </p:txBody>
      </p:sp>
      <p:sp>
        <p:nvSpPr>
          <p:cNvPr id="6" name="Title 1">
            <a:extLst>
              <a:ext uri="{FF2B5EF4-FFF2-40B4-BE49-F238E27FC236}">
                <a16:creationId xmlns:a16="http://schemas.microsoft.com/office/drawing/2014/main" id="{F62CF6B6-576F-C3D9-0176-02902211562D}"/>
              </a:ext>
            </a:extLst>
          </p:cNvPr>
          <p:cNvSpPr txBox="1">
            <a:spLocks/>
          </p:cNvSpPr>
          <p:nvPr/>
        </p:nvSpPr>
        <p:spPr>
          <a:xfrm>
            <a:off x="563312" y="1845390"/>
            <a:ext cx="11064580" cy="415962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pPr>
            <a:r>
              <a:rPr lang="en-US" sz="2400">
                <a:solidFill>
                  <a:schemeClr val="bg1">
                    <a:lumMod val="65000"/>
                  </a:schemeClr>
                </a:solidFill>
                <a:latin typeface="Arial"/>
                <a:cs typeface="Arial"/>
              </a:rPr>
              <a:t>Question: </a:t>
            </a:r>
            <a:r>
              <a:rPr lang="en-US" sz="2400" i="1">
                <a:solidFill>
                  <a:schemeClr val="bg1">
                    <a:lumMod val="65000"/>
                  </a:schemeClr>
                </a:solidFill>
                <a:latin typeface="Arial"/>
                <a:cs typeface="Arial"/>
              </a:rPr>
              <a:t>Does it make sense to change up the colors or graph types so the </a:t>
            </a:r>
          </a:p>
          <a:p>
            <a:pPr algn="l">
              <a:spcBef>
                <a:spcPts val="0"/>
              </a:spcBef>
              <a:spcAft>
                <a:spcPts val="1200"/>
              </a:spcAft>
            </a:pPr>
            <a:r>
              <a:rPr lang="en-US" sz="2400" i="1">
                <a:solidFill>
                  <a:schemeClr val="bg1">
                    <a:lumMod val="65000"/>
                  </a:schemeClr>
                </a:solidFill>
                <a:latin typeface="Arial"/>
                <a:cs typeface="Arial"/>
              </a:rPr>
              <a:t>audience doesn’t get bored?</a:t>
            </a:r>
          </a:p>
          <a:p>
            <a:pPr algn="l">
              <a:spcBef>
                <a:spcPts val="0"/>
              </a:spcBef>
              <a:spcAft>
                <a:spcPts val="1200"/>
              </a:spcAft>
            </a:pPr>
            <a:endParaRPr lang="en-US" sz="2400">
              <a:solidFill>
                <a:schemeClr val="bg1">
                  <a:lumMod val="65000"/>
                </a:schemeClr>
              </a:solidFill>
              <a:latin typeface="Arial"/>
              <a:cs typeface="Arial"/>
            </a:endParaRPr>
          </a:p>
          <a:p>
            <a:pPr algn="l">
              <a:spcBef>
                <a:spcPts val="0"/>
              </a:spcBef>
              <a:spcAft>
                <a:spcPts val="1200"/>
              </a:spcAft>
            </a:pPr>
            <a:r>
              <a:rPr lang="en-US" sz="2400">
                <a:solidFill>
                  <a:schemeClr val="bg1">
                    <a:lumMod val="65000"/>
                  </a:schemeClr>
                </a:solidFill>
                <a:latin typeface="Arial"/>
                <a:cs typeface="Arial"/>
              </a:rPr>
              <a:t>Answer: </a:t>
            </a:r>
            <a:r>
              <a:rPr lang="en-US" sz="2400" i="1">
                <a:solidFill>
                  <a:schemeClr val="bg1">
                    <a:lumMod val="65000"/>
                  </a:schemeClr>
                </a:solidFill>
                <a:latin typeface="Arial"/>
                <a:cs typeface="Arial"/>
              </a:rPr>
              <a:t>No!</a:t>
            </a:r>
          </a:p>
          <a:p>
            <a:pPr algn="l">
              <a:spcBef>
                <a:spcPts val="0"/>
              </a:spcBef>
              <a:spcAft>
                <a:spcPts val="1200"/>
              </a:spcAft>
            </a:pPr>
            <a:endParaRPr lang="en-US" sz="2400" i="1">
              <a:solidFill>
                <a:schemeClr val="bg1">
                  <a:lumMod val="65000"/>
                </a:schemeClr>
              </a:solidFill>
              <a:latin typeface="Arial"/>
              <a:cs typeface="Arial"/>
            </a:endParaRPr>
          </a:p>
          <a:p>
            <a:pPr algn="l">
              <a:spcBef>
                <a:spcPts val="0"/>
              </a:spcBef>
              <a:spcAft>
                <a:spcPts val="1200"/>
              </a:spcAft>
            </a:pPr>
            <a:r>
              <a:rPr lang="en-US" sz="2400">
                <a:solidFill>
                  <a:schemeClr val="bg1">
                    <a:lumMod val="65000"/>
                  </a:schemeClr>
                </a:solidFill>
                <a:latin typeface="Arial"/>
                <a:cs typeface="Arial"/>
              </a:rPr>
              <a:t>If you are designing your communication in shades of grey and using a single color to draw attention, leverage that same schematic throughout the communication.</a:t>
            </a:r>
          </a:p>
        </p:txBody>
      </p:sp>
    </p:spTree>
    <p:extLst>
      <p:ext uri="{BB962C8B-B14F-4D97-AF65-F5344CB8AC3E}">
        <p14:creationId xmlns:p14="http://schemas.microsoft.com/office/powerpoint/2010/main" val="12310454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design with colorblind in mind</a:t>
            </a:r>
            <a:r>
              <a:rPr lang="en-US" sz="3600" b="1" dirty="0">
                <a:solidFill>
                  <a:srgbClr val="044C8C"/>
                </a:solidFill>
                <a:latin typeface="Arial" panose="020B0604020202020204" pitchFamily="34" charset="0"/>
                <a:cs typeface="Arial" panose="020B0604020202020204" pitchFamily="34" charset="0"/>
              </a:rPr>
              <a:t> </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a:solidFill>
                  <a:schemeClr val="bg1">
                    <a:lumMod val="65000"/>
                  </a:schemeClr>
                </a:solidFill>
                <a:latin typeface="Arial"/>
                <a:cs typeface="Arial"/>
              </a:rPr>
              <a:t>8% of men and 0.5% of women are colorblind</a:t>
            </a:r>
            <a:endParaRPr lang="en-US" sz="2400">
              <a:solidFill>
                <a:srgbClr val="00B050"/>
              </a:solidFill>
              <a:latin typeface="Arial"/>
              <a:cs typeface="Arial"/>
            </a:endParaRPr>
          </a:p>
        </p:txBody>
      </p:sp>
      <p:sp>
        <p:nvSpPr>
          <p:cNvPr id="7" name="Title 1">
            <a:extLst>
              <a:ext uri="{FF2B5EF4-FFF2-40B4-BE49-F238E27FC236}">
                <a16:creationId xmlns:a16="http://schemas.microsoft.com/office/drawing/2014/main" id="{477A77E1-748F-6F34-9AFC-FB0664CB35A3}"/>
              </a:ext>
            </a:extLst>
          </p:cNvPr>
          <p:cNvSpPr txBox="1">
            <a:spLocks/>
          </p:cNvSpPr>
          <p:nvPr/>
        </p:nvSpPr>
        <p:spPr>
          <a:xfrm>
            <a:off x="715712" y="1997790"/>
            <a:ext cx="11064580" cy="415962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Font typeface="Arial" panose="020B0604020202020204" pitchFamily="34" charset="0"/>
              <a:buChar char="•"/>
            </a:pPr>
            <a:r>
              <a:rPr lang="en-US" sz="2400" b="1" dirty="0">
                <a:solidFill>
                  <a:schemeClr val="bg1">
                    <a:lumMod val="65000"/>
                  </a:schemeClr>
                </a:solidFill>
                <a:latin typeface="Arial"/>
                <a:cs typeface="Arial"/>
              </a:rPr>
              <a:t>avoid shades of </a:t>
            </a:r>
            <a:r>
              <a:rPr lang="en-US" sz="2400" b="1" dirty="0">
                <a:solidFill>
                  <a:srgbClr val="C0504D"/>
                </a:solidFill>
                <a:latin typeface="Arial"/>
                <a:cs typeface="Arial"/>
              </a:rPr>
              <a:t>red</a:t>
            </a:r>
            <a:r>
              <a:rPr lang="en-US" sz="2400" b="1" dirty="0">
                <a:solidFill>
                  <a:srgbClr val="1F497D"/>
                </a:solidFill>
                <a:latin typeface="Arial"/>
                <a:cs typeface="Arial"/>
              </a:rPr>
              <a:t> </a:t>
            </a:r>
            <a:r>
              <a:rPr lang="en-US" sz="2400" b="1" dirty="0">
                <a:solidFill>
                  <a:schemeClr val="bg1">
                    <a:lumMod val="65000"/>
                  </a:schemeClr>
                </a:solidFill>
                <a:latin typeface="Arial"/>
                <a:cs typeface="Arial"/>
              </a:rPr>
              <a:t>and</a:t>
            </a:r>
            <a:r>
              <a:rPr lang="en-US" sz="2400" dirty="0">
                <a:solidFill>
                  <a:schemeClr val="bg1">
                    <a:lumMod val="65000"/>
                  </a:schemeClr>
                </a:solidFill>
                <a:latin typeface="Arial"/>
                <a:cs typeface="Arial"/>
              </a:rPr>
              <a:t> </a:t>
            </a:r>
            <a:r>
              <a:rPr lang="en-US" sz="2400" b="1" dirty="0">
                <a:solidFill>
                  <a:srgbClr val="00B050"/>
                </a:solidFill>
                <a:latin typeface="Arial"/>
                <a:cs typeface="Arial"/>
              </a:rPr>
              <a:t>green</a:t>
            </a:r>
            <a:r>
              <a:rPr lang="en-US" sz="2400" dirty="0">
                <a:solidFill>
                  <a:schemeClr val="bg1">
                    <a:lumMod val="65000"/>
                  </a:schemeClr>
                </a:solidFill>
                <a:latin typeface="Arial"/>
                <a:cs typeface="Arial"/>
              </a:rPr>
              <a:t>: you can use them but make sure to have some additional visual cue to set the important numbers apart (e.g., bold, varying saturation or brightness, or a simple plus or minus sign on numbers)</a:t>
            </a:r>
          </a:p>
          <a:p>
            <a:pPr algn="l">
              <a:spcBef>
                <a:spcPts val="0"/>
              </a:spcBef>
              <a:spcAft>
                <a:spcPts val="1200"/>
              </a:spcAft>
            </a:pPr>
            <a:endParaRPr lang="en-US" sz="2400" b="1" dirty="0">
              <a:solidFill>
                <a:srgbClr val="00B050"/>
              </a:solidFill>
              <a:latin typeface="Arial"/>
              <a:cs typeface="Arial"/>
            </a:endParaRPr>
          </a:p>
          <a:p>
            <a:pPr marL="342900" indent="-342900" algn="l">
              <a:spcBef>
                <a:spcPts val="0"/>
              </a:spcBef>
              <a:spcAft>
                <a:spcPts val="1200"/>
              </a:spcAft>
              <a:buFont typeface="Arial" panose="020B0604020202020204" pitchFamily="34" charset="0"/>
              <a:buChar char="•"/>
            </a:pPr>
            <a:r>
              <a:rPr lang="en-US" sz="2400" b="1" dirty="0">
                <a:solidFill>
                  <a:schemeClr val="bg1">
                    <a:lumMod val="65000"/>
                  </a:schemeClr>
                </a:solidFill>
                <a:latin typeface="Arial"/>
                <a:cs typeface="Arial"/>
              </a:rPr>
              <a:t>use blue to signal </a:t>
            </a:r>
            <a:r>
              <a:rPr lang="en-US" sz="2400" b="1" dirty="0">
                <a:solidFill>
                  <a:srgbClr val="0070C0"/>
                </a:solidFill>
                <a:latin typeface="Arial"/>
                <a:cs typeface="Arial"/>
              </a:rPr>
              <a:t>positive</a:t>
            </a:r>
            <a:r>
              <a:rPr lang="en-US" sz="2400" b="1" dirty="0">
                <a:solidFill>
                  <a:schemeClr val="bg1">
                    <a:lumMod val="65000"/>
                  </a:schemeClr>
                </a:solidFill>
                <a:latin typeface="Arial"/>
                <a:cs typeface="Arial"/>
              </a:rPr>
              <a:t> and orange for </a:t>
            </a:r>
            <a:r>
              <a:rPr lang="en-US" sz="2400" b="1" dirty="0">
                <a:solidFill>
                  <a:srgbClr val="FFC000"/>
                </a:solidFill>
                <a:latin typeface="Arial"/>
                <a:cs typeface="Arial"/>
              </a:rPr>
              <a:t>negative</a:t>
            </a:r>
            <a:r>
              <a:rPr lang="en-US" sz="2400" dirty="0">
                <a:solidFill>
                  <a:schemeClr val="bg1">
                    <a:lumMod val="65000"/>
                  </a:schemeClr>
                </a:solidFill>
                <a:latin typeface="Arial"/>
                <a:cs typeface="Arial"/>
              </a:rPr>
              <a:t>: positive and negative associations with these colors are still recognizable and we avoid the colorblind challenge</a:t>
            </a:r>
            <a:endParaRPr lang="en-US" sz="2400" b="1" dirty="0">
              <a:solidFill>
                <a:schemeClr val="bg1">
                  <a:lumMod val="65000"/>
                </a:schemeClr>
              </a:solidFill>
              <a:latin typeface="Arial"/>
              <a:cs typeface="Arial"/>
            </a:endParaRPr>
          </a:p>
        </p:txBody>
      </p:sp>
    </p:spTree>
    <p:extLst>
      <p:ext uri="{BB962C8B-B14F-4D97-AF65-F5344CB8AC3E}">
        <p14:creationId xmlns:p14="http://schemas.microsoft.com/office/powerpoint/2010/main" val="8841514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be thoughtful of tone color conveys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a:solidFill>
                  <a:schemeClr val="bg1">
                    <a:lumMod val="65000"/>
                  </a:schemeClr>
                </a:solidFill>
                <a:latin typeface="Arial"/>
                <a:cs typeface="Arial"/>
              </a:rPr>
              <a:t>color evokes emotion</a:t>
            </a:r>
            <a:endParaRPr lang="en-US" sz="2400">
              <a:solidFill>
                <a:srgbClr val="00B050"/>
              </a:solidFill>
              <a:latin typeface="Arial"/>
              <a:cs typeface="Arial"/>
            </a:endParaRPr>
          </a:p>
        </p:txBody>
      </p:sp>
      <p:sp>
        <p:nvSpPr>
          <p:cNvPr id="7" name="Title 1">
            <a:extLst>
              <a:ext uri="{FF2B5EF4-FFF2-40B4-BE49-F238E27FC236}">
                <a16:creationId xmlns:a16="http://schemas.microsoft.com/office/drawing/2014/main" id="{477A77E1-748F-6F34-9AFC-FB0664CB35A3}"/>
              </a:ext>
            </a:extLst>
          </p:cNvPr>
          <p:cNvSpPr txBox="1">
            <a:spLocks/>
          </p:cNvSpPr>
          <p:nvPr/>
        </p:nvSpPr>
        <p:spPr>
          <a:xfrm>
            <a:off x="563312" y="1997790"/>
            <a:ext cx="11216980" cy="415962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pPr>
            <a:r>
              <a:rPr lang="en-US" sz="2400" dirty="0">
                <a:solidFill>
                  <a:schemeClr val="bg1">
                    <a:lumMod val="65000"/>
                  </a:schemeClr>
                </a:solidFill>
                <a:latin typeface="Arial"/>
                <a:cs typeface="Arial"/>
              </a:rPr>
              <a:t>Consider the tone you want to set with your data visualization or broader communication and choose a color (or colors) that help reinforce the emotion you want to arouse from your audience. </a:t>
            </a:r>
          </a:p>
          <a:p>
            <a:pPr algn="l">
              <a:spcBef>
                <a:spcPts val="0"/>
              </a:spcBef>
              <a:spcAft>
                <a:spcPts val="1200"/>
              </a:spcAft>
            </a:pPr>
            <a:endParaRPr lang="en-US" sz="2400" dirty="0">
              <a:solidFill>
                <a:schemeClr val="bg1">
                  <a:lumMod val="65000"/>
                </a:schemeClr>
              </a:solidFill>
              <a:latin typeface="Arial"/>
              <a:cs typeface="Arial"/>
            </a:endParaRPr>
          </a:p>
          <a:p>
            <a:pPr algn="l">
              <a:spcBef>
                <a:spcPts val="0"/>
              </a:spcBef>
              <a:spcAft>
                <a:spcPts val="1200"/>
              </a:spcAft>
            </a:pPr>
            <a:r>
              <a:rPr lang="en-US" sz="2400" dirty="0">
                <a:solidFill>
                  <a:schemeClr val="bg1">
                    <a:lumMod val="65000"/>
                  </a:schemeClr>
                </a:solidFill>
                <a:latin typeface="Arial"/>
                <a:cs typeface="Arial"/>
              </a:rPr>
              <a:t>Is the topic </a:t>
            </a:r>
            <a:r>
              <a:rPr lang="en-US" sz="2400" b="1" dirty="0">
                <a:solidFill>
                  <a:schemeClr val="tx1">
                    <a:lumMod val="95000"/>
                    <a:lumOff val="5000"/>
                  </a:schemeClr>
                </a:solidFill>
                <a:latin typeface="Arial"/>
                <a:cs typeface="Arial"/>
              </a:rPr>
              <a:t>serious</a:t>
            </a:r>
            <a:r>
              <a:rPr lang="en-US" sz="2400" dirty="0">
                <a:solidFill>
                  <a:schemeClr val="bg1">
                    <a:lumMod val="65000"/>
                  </a:schemeClr>
                </a:solidFill>
                <a:latin typeface="Arial"/>
                <a:cs typeface="Arial"/>
              </a:rPr>
              <a:t> or </a:t>
            </a:r>
            <a:r>
              <a:rPr lang="en-US" sz="2400" b="1" dirty="0">
                <a:solidFill>
                  <a:schemeClr val="tx1">
                    <a:lumMod val="50000"/>
                    <a:lumOff val="50000"/>
                  </a:schemeClr>
                </a:solidFill>
                <a:latin typeface="Arial"/>
                <a:cs typeface="Arial"/>
              </a:rPr>
              <a:t>lighthearted?</a:t>
            </a:r>
          </a:p>
          <a:p>
            <a:pPr algn="l">
              <a:spcBef>
                <a:spcPts val="0"/>
              </a:spcBef>
              <a:spcAft>
                <a:spcPts val="1200"/>
              </a:spcAft>
            </a:pPr>
            <a:endParaRPr lang="en-US" sz="2400" dirty="0">
              <a:solidFill>
                <a:schemeClr val="bg1">
                  <a:lumMod val="65000"/>
                </a:schemeClr>
              </a:solidFill>
              <a:latin typeface="Arial"/>
              <a:cs typeface="Arial"/>
            </a:endParaRPr>
          </a:p>
          <a:p>
            <a:pPr algn="l">
              <a:spcBef>
                <a:spcPts val="0"/>
              </a:spcBef>
              <a:spcAft>
                <a:spcPts val="1200"/>
              </a:spcAft>
            </a:pPr>
            <a:r>
              <a:rPr lang="en-US" sz="2400" dirty="0">
                <a:solidFill>
                  <a:schemeClr val="bg1">
                    <a:lumMod val="65000"/>
                  </a:schemeClr>
                </a:solidFill>
                <a:latin typeface="Arial"/>
                <a:cs typeface="Arial"/>
              </a:rPr>
              <a:t>Are you making a striking bold statement and want your colors to echo it, or is a </a:t>
            </a:r>
          </a:p>
          <a:p>
            <a:pPr algn="l">
              <a:spcBef>
                <a:spcPts val="0"/>
              </a:spcBef>
              <a:spcAft>
                <a:spcPts val="1200"/>
              </a:spcAft>
            </a:pPr>
            <a:r>
              <a:rPr lang="en-US" sz="2400" dirty="0">
                <a:solidFill>
                  <a:schemeClr val="bg1">
                    <a:lumMod val="65000"/>
                  </a:schemeClr>
                </a:solidFill>
                <a:latin typeface="Arial"/>
                <a:cs typeface="Arial"/>
              </a:rPr>
              <a:t>more circumspect approach with a muted color‐scheme appropriate?</a:t>
            </a:r>
          </a:p>
        </p:txBody>
      </p:sp>
    </p:spTree>
    <p:extLst>
      <p:ext uri="{BB962C8B-B14F-4D97-AF65-F5344CB8AC3E}">
        <p14:creationId xmlns:p14="http://schemas.microsoft.com/office/powerpoint/2010/main" val="3134301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brand colors: to leverage or not to leverage?</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a:solidFill>
                  <a:schemeClr val="bg1">
                    <a:lumMod val="65000"/>
                  </a:schemeClr>
                </a:solidFill>
                <a:latin typeface="Arial"/>
                <a:cs typeface="Arial"/>
              </a:rPr>
              <a:t>companies have their branding and associated color palette</a:t>
            </a:r>
            <a:endParaRPr lang="en-US" sz="2400">
              <a:solidFill>
                <a:srgbClr val="00B050"/>
              </a:solidFill>
              <a:latin typeface="Arial"/>
              <a:cs typeface="Arial"/>
            </a:endParaRPr>
          </a:p>
        </p:txBody>
      </p:sp>
      <p:sp>
        <p:nvSpPr>
          <p:cNvPr id="7" name="Title 1">
            <a:extLst>
              <a:ext uri="{FF2B5EF4-FFF2-40B4-BE49-F238E27FC236}">
                <a16:creationId xmlns:a16="http://schemas.microsoft.com/office/drawing/2014/main" id="{477A77E1-748F-6F34-9AFC-FB0664CB35A3}"/>
              </a:ext>
            </a:extLst>
          </p:cNvPr>
          <p:cNvSpPr txBox="1">
            <a:spLocks/>
          </p:cNvSpPr>
          <p:nvPr/>
        </p:nvSpPr>
        <p:spPr>
          <a:xfrm>
            <a:off x="563312" y="1997790"/>
            <a:ext cx="11216980" cy="415962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pPr>
            <a:r>
              <a:rPr lang="en-US" sz="2400">
                <a:solidFill>
                  <a:schemeClr val="bg1">
                    <a:lumMod val="65000"/>
                  </a:schemeClr>
                </a:solidFill>
                <a:latin typeface="Arial"/>
                <a:cs typeface="Arial"/>
              </a:rPr>
              <a:t>Identify one or maybe two brand-appropriate colors to use as your “audience-look-here” cues and keep the rest of your color palette relatively muted with shades of grey or black:</a:t>
            </a:r>
          </a:p>
          <a:p>
            <a:pPr algn="l">
              <a:spcBef>
                <a:spcPts val="0"/>
              </a:spcBef>
              <a:spcAft>
                <a:spcPts val="1200"/>
              </a:spcAft>
            </a:pPr>
            <a:endParaRPr lang="en-US" sz="2400" b="1">
              <a:solidFill>
                <a:srgbClr val="4682B4"/>
              </a:solidFill>
              <a:latin typeface="Arial"/>
              <a:cs typeface="Arial"/>
            </a:endParaRPr>
          </a:p>
          <a:p>
            <a:pPr algn="l">
              <a:spcBef>
                <a:spcPts val="0"/>
              </a:spcBef>
              <a:spcAft>
                <a:spcPts val="1200"/>
              </a:spcAft>
            </a:pPr>
            <a:r>
              <a:rPr lang="en-US" sz="2400" b="1">
                <a:solidFill>
                  <a:srgbClr val="4682B4"/>
                </a:solidFill>
                <a:latin typeface="Arial"/>
                <a:cs typeface="Arial"/>
              </a:rPr>
              <a:t>steel blue?</a:t>
            </a:r>
          </a:p>
          <a:p>
            <a:pPr algn="l">
              <a:spcBef>
                <a:spcPts val="0"/>
              </a:spcBef>
              <a:spcAft>
                <a:spcPts val="1200"/>
              </a:spcAft>
            </a:pPr>
            <a:endParaRPr lang="en-US" sz="2400">
              <a:solidFill>
                <a:schemeClr val="bg1">
                  <a:lumMod val="65000"/>
                </a:schemeClr>
              </a:solidFill>
              <a:latin typeface="Arial"/>
              <a:cs typeface="Arial"/>
            </a:endParaRPr>
          </a:p>
          <a:p>
            <a:pPr algn="l">
              <a:spcBef>
                <a:spcPts val="0"/>
              </a:spcBef>
              <a:spcAft>
                <a:spcPts val="1200"/>
              </a:spcAft>
            </a:pPr>
            <a:r>
              <a:rPr lang="en-US" sz="2400" b="1">
                <a:solidFill>
                  <a:srgbClr val="F4C430"/>
                </a:solidFill>
                <a:latin typeface="Arial"/>
                <a:cs typeface="Arial"/>
              </a:rPr>
              <a:t>saffron yellow?</a:t>
            </a:r>
          </a:p>
          <a:p>
            <a:pPr algn="l">
              <a:spcBef>
                <a:spcPts val="0"/>
              </a:spcBef>
              <a:spcAft>
                <a:spcPts val="1200"/>
              </a:spcAft>
            </a:pPr>
            <a:endParaRPr lang="en-US" sz="2400">
              <a:solidFill>
                <a:schemeClr val="bg1">
                  <a:lumMod val="65000"/>
                </a:schemeClr>
              </a:solidFill>
              <a:latin typeface="Arial"/>
              <a:cs typeface="Arial"/>
            </a:endParaRPr>
          </a:p>
          <a:p>
            <a:pPr algn="l">
              <a:spcBef>
                <a:spcPts val="0"/>
              </a:spcBef>
              <a:spcAft>
                <a:spcPts val="1200"/>
              </a:spcAft>
            </a:pPr>
            <a:r>
              <a:rPr lang="en-US" sz="2400" b="1">
                <a:solidFill>
                  <a:srgbClr val="C8E9E9"/>
                </a:solidFill>
                <a:latin typeface="Arial"/>
                <a:cs typeface="Arial"/>
              </a:rPr>
              <a:t>ice blue?</a:t>
            </a:r>
          </a:p>
          <a:p>
            <a:pPr algn="l">
              <a:spcBef>
                <a:spcPts val="0"/>
              </a:spcBef>
              <a:spcAft>
                <a:spcPts val="1200"/>
              </a:spcAft>
            </a:pPr>
            <a:endParaRPr lang="en-US" sz="2400">
              <a:solidFill>
                <a:schemeClr val="bg1">
                  <a:lumMod val="65000"/>
                </a:schemeClr>
              </a:solidFill>
              <a:latin typeface="Arial"/>
              <a:cs typeface="Arial"/>
            </a:endParaRPr>
          </a:p>
          <a:p>
            <a:pPr algn="l">
              <a:spcBef>
                <a:spcPts val="0"/>
              </a:spcBef>
              <a:spcAft>
                <a:spcPts val="1200"/>
              </a:spcAft>
            </a:pPr>
            <a:endParaRPr lang="en-US" sz="2400">
              <a:solidFill>
                <a:schemeClr val="bg1">
                  <a:lumMod val="65000"/>
                </a:schemeClr>
              </a:solidFill>
              <a:latin typeface="Arial"/>
              <a:cs typeface="Arial"/>
            </a:endParaRPr>
          </a:p>
        </p:txBody>
      </p:sp>
    </p:spTree>
    <p:extLst>
      <p:ext uri="{BB962C8B-B14F-4D97-AF65-F5344CB8AC3E}">
        <p14:creationId xmlns:p14="http://schemas.microsoft.com/office/powerpoint/2010/main" val="13588888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brand colors: to leverage or not to leverage?</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companies have their branding and associated color palette</a:t>
            </a: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3A41FC41-31D6-A3C2-0EC2-11F98752AD83}"/>
              </a:ext>
            </a:extLst>
          </p:cNvPr>
          <p:cNvPicPr>
            <a:picLocks noChangeAspect="1"/>
          </p:cNvPicPr>
          <p:nvPr/>
        </p:nvPicPr>
        <p:blipFill>
          <a:blip r:embed="rId2"/>
          <a:stretch>
            <a:fillRect/>
          </a:stretch>
        </p:blipFill>
        <p:spPr>
          <a:xfrm>
            <a:off x="410912" y="1845390"/>
            <a:ext cx="11549589" cy="3818563"/>
          </a:xfrm>
          <a:prstGeom prst="rect">
            <a:avLst/>
          </a:prstGeom>
        </p:spPr>
      </p:pic>
    </p:spTree>
    <p:extLst>
      <p:ext uri="{BB962C8B-B14F-4D97-AF65-F5344CB8AC3E}">
        <p14:creationId xmlns:p14="http://schemas.microsoft.com/office/powerpoint/2010/main" val="40434198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position on page</a:t>
            </a:r>
            <a:endParaRPr lang="en-PH" sz="3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without other visual cues, the zigzag “z” will take over</a:t>
            </a:r>
          </a:p>
        </p:txBody>
      </p:sp>
      <p:sp>
        <p:nvSpPr>
          <p:cNvPr id="15" name="Title 1">
            <a:extLst>
              <a:ext uri="{FF2B5EF4-FFF2-40B4-BE49-F238E27FC236}">
                <a16:creationId xmlns:a16="http://schemas.microsoft.com/office/drawing/2014/main" id="{4D3AEEF4-0E97-4073-7B04-43CC98EAA7DB}"/>
              </a:ext>
            </a:extLst>
          </p:cNvPr>
          <p:cNvSpPr txBox="1">
            <a:spLocks/>
          </p:cNvSpPr>
          <p:nvPr/>
        </p:nvSpPr>
        <p:spPr>
          <a:xfrm>
            <a:off x="563312" y="1845390"/>
            <a:ext cx="7298735" cy="415962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Font typeface="Arial" panose="020B0604020202020204" pitchFamily="34" charset="0"/>
              <a:buChar char="•"/>
            </a:pPr>
            <a:r>
              <a:rPr lang="en-US" sz="2400" dirty="0">
                <a:solidFill>
                  <a:schemeClr val="bg1">
                    <a:lumMod val="65000"/>
                  </a:schemeClr>
                </a:solidFill>
                <a:latin typeface="Arial"/>
                <a:cs typeface="Arial"/>
              </a:rPr>
              <a:t>we read from </a:t>
            </a:r>
            <a:r>
              <a:rPr lang="en-US" sz="2400" b="1" dirty="0">
                <a:solidFill>
                  <a:srgbClr val="1F497D"/>
                </a:solidFill>
                <a:latin typeface="Arial"/>
                <a:cs typeface="Arial"/>
              </a:rPr>
              <a:t>top left to the bottom right</a:t>
            </a:r>
          </a:p>
          <a:p>
            <a:pPr marL="342900" indent="-342900" algn="l">
              <a:spcBef>
                <a:spcPts val="0"/>
              </a:spcBef>
              <a:spcAft>
                <a:spcPts val="1200"/>
              </a:spcAft>
              <a:buFont typeface="Arial" panose="020B0604020202020204" pitchFamily="34" charset="0"/>
              <a:buChar char="•"/>
            </a:pPr>
            <a:r>
              <a:rPr lang="en-US" sz="2400" dirty="0">
                <a:solidFill>
                  <a:schemeClr val="bg1">
                    <a:lumMod val="65000"/>
                  </a:schemeClr>
                </a:solidFill>
                <a:latin typeface="Arial"/>
                <a:cs typeface="Arial"/>
              </a:rPr>
              <a:t>put important things at the </a:t>
            </a:r>
            <a:r>
              <a:rPr lang="en-US" sz="2400" b="1" dirty="0">
                <a:solidFill>
                  <a:srgbClr val="1F497D"/>
                </a:solidFill>
                <a:latin typeface="Arial"/>
                <a:cs typeface="Arial"/>
              </a:rPr>
              <a:t>top</a:t>
            </a:r>
            <a:r>
              <a:rPr lang="en-US" sz="2400" dirty="0">
                <a:solidFill>
                  <a:schemeClr val="bg1">
                    <a:lumMod val="65000"/>
                  </a:schemeClr>
                </a:solidFill>
                <a:latin typeface="Arial"/>
                <a:cs typeface="Arial"/>
              </a:rPr>
              <a:t> (e.g., main takeaway or call to action)</a:t>
            </a:r>
          </a:p>
          <a:p>
            <a:pPr marL="342900" indent="-342900" algn="l">
              <a:spcBef>
                <a:spcPts val="0"/>
              </a:spcBef>
              <a:spcAft>
                <a:spcPts val="1200"/>
              </a:spcAft>
              <a:buFont typeface="Arial" panose="020B0604020202020204" pitchFamily="34" charset="0"/>
              <a:buChar char="•"/>
            </a:pPr>
            <a:r>
              <a:rPr lang="en-US" sz="2400" dirty="0">
                <a:solidFill>
                  <a:schemeClr val="bg1">
                    <a:lumMod val="65000"/>
                  </a:schemeClr>
                </a:solidFill>
                <a:latin typeface="Arial"/>
                <a:cs typeface="Arial"/>
              </a:rPr>
              <a:t>for data viz, think about which data you want your audience to </a:t>
            </a:r>
            <a:r>
              <a:rPr lang="en-US" sz="2400" b="1" dirty="0">
                <a:solidFill>
                  <a:srgbClr val="1F497D"/>
                </a:solidFill>
                <a:latin typeface="Arial"/>
                <a:cs typeface="Arial"/>
              </a:rPr>
              <a:t>see first</a:t>
            </a:r>
          </a:p>
          <a:p>
            <a:pPr marL="342900" indent="-342900" algn="l">
              <a:spcBef>
                <a:spcPts val="0"/>
              </a:spcBef>
              <a:spcAft>
                <a:spcPts val="1200"/>
              </a:spcAft>
              <a:buFont typeface="Arial" panose="020B0604020202020204" pitchFamily="34" charset="0"/>
              <a:buChar char="•"/>
            </a:pPr>
            <a:r>
              <a:rPr lang="en-US" sz="2400" dirty="0">
                <a:solidFill>
                  <a:schemeClr val="bg1">
                    <a:lumMod val="65000"/>
                  </a:schemeClr>
                </a:solidFill>
                <a:latin typeface="Arial"/>
                <a:cs typeface="Arial"/>
              </a:rPr>
              <a:t>aim to </a:t>
            </a:r>
            <a:r>
              <a:rPr lang="en-US" sz="2400" b="1" dirty="0">
                <a:solidFill>
                  <a:srgbClr val="1F497D"/>
                </a:solidFill>
                <a:latin typeface="Arial"/>
                <a:cs typeface="Arial"/>
              </a:rPr>
              <a:t>work within the way </a:t>
            </a:r>
            <a:r>
              <a:rPr lang="en-US" sz="2400" dirty="0">
                <a:solidFill>
                  <a:schemeClr val="bg1">
                    <a:lumMod val="65000"/>
                  </a:schemeClr>
                </a:solidFill>
                <a:latin typeface="Arial"/>
                <a:cs typeface="Arial"/>
              </a:rPr>
              <a:t>your audience takes in information, not against it </a:t>
            </a:r>
          </a:p>
          <a:p>
            <a:pPr marL="342900" indent="-342900" algn="l">
              <a:spcBef>
                <a:spcPts val="0"/>
              </a:spcBef>
              <a:spcAft>
                <a:spcPts val="1200"/>
              </a:spcAft>
              <a:buFont typeface="Arial" panose="020B0604020202020204" pitchFamily="34" charset="0"/>
              <a:buChar char="•"/>
            </a:pPr>
            <a:r>
              <a:rPr lang="en-US" sz="2400" dirty="0">
                <a:solidFill>
                  <a:schemeClr val="bg1">
                    <a:lumMod val="65000"/>
                  </a:schemeClr>
                </a:solidFill>
                <a:latin typeface="Arial"/>
                <a:cs typeface="Arial"/>
              </a:rPr>
              <a:t>if it feels </a:t>
            </a:r>
            <a:r>
              <a:rPr lang="en-US" sz="2400" b="1" dirty="0">
                <a:solidFill>
                  <a:srgbClr val="1F497D"/>
                </a:solidFill>
                <a:latin typeface="Arial"/>
                <a:cs typeface="Arial"/>
              </a:rPr>
              <a:t>uncomfortable</a:t>
            </a:r>
            <a:r>
              <a:rPr lang="en-US" sz="2400" dirty="0">
                <a:solidFill>
                  <a:schemeClr val="bg1">
                    <a:lumMod val="65000"/>
                  </a:schemeClr>
                </a:solidFill>
                <a:latin typeface="Arial"/>
                <a:cs typeface="Arial"/>
              </a:rPr>
              <a:t> to look at, there’s something wrong</a:t>
            </a:r>
          </a:p>
        </p:txBody>
      </p:sp>
      <p:pic>
        <p:nvPicPr>
          <p:cNvPr id="3" name="Picture 2" descr="Diagram&#10;&#10;Description automatically generated">
            <a:extLst>
              <a:ext uri="{FF2B5EF4-FFF2-40B4-BE49-F238E27FC236}">
                <a16:creationId xmlns:a16="http://schemas.microsoft.com/office/drawing/2014/main" id="{78CF8FA3-D504-B8E4-987E-090844C79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047" y="2177486"/>
            <a:ext cx="4141764" cy="3291223"/>
          </a:xfrm>
          <a:prstGeom prst="rect">
            <a:avLst/>
          </a:prstGeom>
        </p:spPr>
      </p:pic>
      <p:sp>
        <p:nvSpPr>
          <p:cNvPr id="7" name="Title 1">
            <a:extLst>
              <a:ext uri="{FF2B5EF4-FFF2-40B4-BE49-F238E27FC236}">
                <a16:creationId xmlns:a16="http://schemas.microsoft.com/office/drawing/2014/main" id="{72E09690-14D5-4B64-3692-47CEB071CEE3}"/>
              </a:ext>
            </a:extLst>
          </p:cNvPr>
          <p:cNvSpPr txBox="1">
            <a:spLocks/>
          </p:cNvSpPr>
          <p:nvPr/>
        </p:nvSpPr>
        <p:spPr>
          <a:xfrm>
            <a:off x="702905" y="5640141"/>
            <a:ext cx="3696685" cy="569326"/>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rgbClr val="616161"/>
                </a:solidFill>
                <a:latin typeface="Arial" panose="020B0604020202020204" pitchFamily="34" charset="0"/>
                <a:cs typeface="Arial" panose="020B0604020202020204" pitchFamily="34" charset="0"/>
              </a:rPr>
              <a:t>TIP: </a:t>
            </a:r>
            <a:r>
              <a:rPr lang="en-US" sz="1800" dirty="0">
                <a:solidFill>
                  <a:srgbClr val="616161"/>
                </a:solidFill>
                <a:latin typeface="Arial" panose="020B0604020202020204" pitchFamily="34" charset="0"/>
                <a:cs typeface="Arial" panose="020B0604020202020204" pitchFamily="34" charset="0"/>
              </a:rPr>
              <a:t>Negative values on the left while positive values on the right</a:t>
            </a:r>
            <a:endParaRPr lang="en-US" sz="1800" dirty="0">
              <a:solidFill>
                <a:srgbClr val="044C8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34060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in closing: where are your eyes drawn?</a:t>
            </a:r>
            <a:endParaRPr lang="en-PH" sz="3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focus your audience’s attention where you want them to pay it</a:t>
            </a:r>
          </a:p>
        </p:txBody>
      </p:sp>
      <p:pic>
        <p:nvPicPr>
          <p:cNvPr id="4" name="Picture 3">
            <a:extLst>
              <a:ext uri="{FF2B5EF4-FFF2-40B4-BE49-F238E27FC236}">
                <a16:creationId xmlns:a16="http://schemas.microsoft.com/office/drawing/2014/main" id="{090F56A1-C786-4465-0042-EDB9A09B480C}"/>
              </a:ext>
            </a:extLst>
          </p:cNvPr>
          <p:cNvPicPr>
            <a:picLocks noChangeAspect="1"/>
          </p:cNvPicPr>
          <p:nvPr/>
        </p:nvPicPr>
        <p:blipFill>
          <a:blip r:embed="rId2"/>
          <a:stretch>
            <a:fillRect/>
          </a:stretch>
        </p:blipFill>
        <p:spPr>
          <a:xfrm>
            <a:off x="563311" y="1640943"/>
            <a:ext cx="7670042" cy="4108758"/>
          </a:xfrm>
          <a:prstGeom prst="rect">
            <a:avLst/>
          </a:prstGeom>
        </p:spPr>
      </p:pic>
    </p:spTree>
    <p:extLst>
      <p:ext uri="{BB962C8B-B14F-4D97-AF65-F5344CB8AC3E}">
        <p14:creationId xmlns:p14="http://schemas.microsoft.com/office/powerpoint/2010/main" val="1621869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5E3ECC1F-3B80-4228-87DE-E35389326A8D}"/>
              </a:ext>
            </a:extLst>
          </p:cNvPr>
          <p:cNvSpPr>
            <a:spLocks noGrp="1"/>
          </p:cNvSpPr>
          <p:nvPr>
            <p:ph type="subTitle" idx="1"/>
          </p:nvPr>
        </p:nvSpPr>
        <p:spPr>
          <a:xfrm>
            <a:off x="7263454" y="4538932"/>
            <a:ext cx="3675649" cy="1193744"/>
          </a:xfrm>
        </p:spPr>
        <p:txBody>
          <a:bodyPr>
            <a:normAutofit/>
          </a:bodyPr>
          <a:lstStyle/>
          <a:p>
            <a:pPr algn="l"/>
            <a:r>
              <a:rPr lang="en-PH" sz="7200">
                <a:solidFill>
                  <a:srgbClr val="61667C"/>
                </a:solidFill>
              </a:rPr>
              <a:t>Lesson 5</a:t>
            </a:r>
          </a:p>
        </p:txBody>
      </p:sp>
      <p:grpSp>
        <p:nvGrpSpPr>
          <p:cNvPr id="2" name="Group 1">
            <a:extLst>
              <a:ext uri="{FF2B5EF4-FFF2-40B4-BE49-F238E27FC236}">
                <a16:creationId xmlns:a16="http://schemas.microsoft.com/office/drawing/2014/main" id="{1D2EEF4B-47B5-73AD-020C-8E49C9AACABE}"/>
              </a:ext>
            </a:extLst>
          </p:cNvPr>
          <p:cNvGrpSpPr/>
          <p:nvPr/>
        </p:nvGrpSpPr>
        <p:grpSpPr>
          <a:xfrm>
            <a:off x="1089281" y="588721"/>
            <a:ext cx="10121644" cy="4442308"/>
            <a:chOff x="1470281" y="1207846"/>
            <a:chExt cx="10121644" cy="4442308"/>
          </a:xfrm>
        </p:grpSpPr>
        <p:sp>
          <p:nvSpPr>
            <p:cNvPr id="3" name="Title 1">
              <a:extLst>
                <a:ext uri="{FF2B5EF4-FFF2-40B4-BE49-F238E27FC236}">
                  <a16:creationId xmlns:a16="http://schemas.microsoft.com/office/drawing/2014/main" id="{1ADBC930-F3C2-454A-B214-D9E480BF0439}"/>
                </a:ext>
              </a:extLst>
            </p:cNvPr>
            <p:cNvSpPr txBox="1">
              <a:spLocks/>
            </p:cNvSpPr>
            <p:nvPr/>
          </p:nvSpPr>
          <p:spPr>
            <a:xfrm>
              <a:off x="2933700" y="1207846"/>
              <a:ext cx="4476749" cy="25656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700">
                  <a:solidFill>
                    <a:srgbClr val="044C8C"/>
                  </a:solidFill>
                  <a:latin typeface="Arial" panose="020B0604020202020204" pitchFamily="34" charset="0"/>
                  <a:cs typeface="Arial" panose="020B0604020202020204" pitchFamily="34" charset="0"/>
                </a:rPr>
                <a:t>think</a:t>
              </a:r>
              <a:endParaRPr lang="en-PH" sz="9700">
                <a:solidFill>
                  <a:srgbClr val="044C8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610A0C0-6879-489E-A3E6-3144F9A9E6BD}"/>
                </a:ext>
              </a:extLst>
            </p:cNvPr>
            <p:cNvSpPr txBox="1">
              <a:spLocks/>
            </p:cNvSpPr>
            <p:nvPr/>
          </p:nvSpPr>
          <p:spPr>
            <a:xfrm>
              <a:off x="1470281" y="3381938"/>
              <a:ext cx="10121644" cy="22682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0">
                  <a:solidFill>
                    <a:srgbClr val="044C8C"/>
                  </a:solidFill>
                  <a:latin typeface="Arial" panose="020B0604020202020204" pitchFamily="34" charset="0"/>
                  <a:cs typeface="Arial" panose="020B0604020202020204" pitchFamily="34" charset="0"/>
                </a:rPr>
                <a:t>designer</a:t>
              </a:r>
              <a:endParaRPr lang="en-PH" sz="2000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A605C953-61B9-8D41-06C2-9BFDBBA501F3}"/>
                </a:ext>
              </a:extLst>
            </p:cNvPr>
            <p:cNvSpPr txBox="1">
              <a:spLocks/>
            </p:cNvSpPr>
            <p:nvPr/>
          </p:nvSpPr>
          <p:spPr>
            <a:xfrm>
              <a:off x="6096000" y="1971675"/>
              <a:ext cx="4752975" cy="180181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700">
                  <a:solidFill>
                    <a:srgbClr val="044C8C"/>
                  </a:solidFill>
                  <a:latin typeface="Arial" panose="020B0604020202020204" pitchFamily="34" charset="0"/>
                  <a:cs typeface="Arial" panose="020B0604020202020204" pitchFamily="34" charset="0"/>
                </a:rPr>
                <a:t>like a</a:t>
              </a:r>
              <a:endParaRPr lang="en-PH" sz="9700">
                <a:solidFill>
                  <a:srgbClr val="044C8C"/>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90285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5E3ECC1F-3B80-4228-87DE-E35389326A8D}"/>
              </a:ext>
            </a:extLst>
          </p:cNvPr>
          <p:cNvSpPr>
            <a:spLocks noGrp="1"/>
          </p:cNvSpPr>
          <p:nvPr>
            <p:ph type="subTitle" idx="1"/>
          </p:nvPr>
        </p:nvSpPr>
        <p:spPr>
          <a:xfrm>
            <a:off x="7860109" y="4490220"/>
            <a:ext cx="3675649" cy="1193744"/>
          </a:xfrm>
        </p:spPr>
        <p:txBody>
          <a:bodyPr>
            <a:normAutofit/>
          </a:bodyPr>
          <a:lstStyle/>
          <a:p>
            <a:pPr algn="l"/>
            <a:r>
              <a:rPr lang="en-PH" sz="7200" dirty="0">
                <a:solidFill>
                  <a:srgbClr val="61667C"/>
                </a:solidFill>
              </a:rPr>
              <a:t>Lesson 1</a:t>
            </a:r>
          </a:p>
        </p:txBody>
      </p:sp>
      <p:grpSp>
        <p:nvGrpSpPr>
          <p:cNvPr id="2" name="Group 1">
            <a:extLst>
              <a:ext uri="{FF2B5EF4-FFF2-40B4-BE49-F238E27FC236}">
                <a16:creationId xmlns:a16="http://schemas.microsoft.com/office/drawing/2014/main" id="{C219F00A-0569-9946-27C5-F971B36C8874}"/>
              </a:ext>
            </a:extLst>
          </p:cNvPr>
          <p:cNvGrpSpPr/>
          <p:nvPr/>
        </p:nvGrpSpPr>
        <p:grpSpPr>
          <a:xfrm>
            <a:off x="308415" y="1103715"/>
            <a:ext cx="11120461" cy="4034507"/>
            <a:chOff x="171935" y="1485852"/>
            <a:chExt cx="11120461" cy="4034507"/>
          </a:xfrm>
        </p:grpSpPr>
        <p:sp>
          <p:nvSpPr>
            <p:cNvPr id="3" name="Title 1">
              <a:extLst>
                <a:ext uri="{FF2B5EF4-FFF2-40B4-BE49-F238E27FC236}">
                  <a16:creationId xmlns:a16="http://schemas.microsoft.com/office/drawing/2014/main" id="{1ADBC930-F3C2-454A-B214-D9E480BF0439}"/>
                </a:ext>
              </a:extLst>
            </p:cNvPr>
            <p:cNvSpPr txBox="1">
              <a:spLocks/>
            </p:cNvSpPr>
            <p:nvPr/>
          </p:nvSpPr>
          <p:spPr>
            <a:xfrm>
              <a:off x="683276" y="1944935"/>
              <a:ext cx="8013207" cy="17566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700" dirty="0">
                  <a:solidFill>
                    <a:srgbClr val="044C8C"/>
                  </a:solidFill>
                  <a:latin typeface="Arial" panose="020B0604020202020204" pitchFamily="34" charset="0"/>
                  <a:cs typeface="Arial" panose="020B0604020202020204" pitchFamily="34" charset="0"/>
                </a:rPr>
                <a:t>importance</a:t>
              </a:r>
              <a:endParaRPr lang="en-PH" sz="9700" dirty="0">
                <a:solidFill>
                  <a:srgbClr val="044C8C"/>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F7169BB3-3C79-4F4E-BEB7-870C1CBA3595}"/>
                </a:ext>
              </a:extLst>
            </p:cNvPr>
            <p:cNvSpPr txBox="1">
              <a:spLocks/>
            </p:cNvSpPr>
            <p:nvPr/>
          </p:nvSpPr>
          <p:spPr>
            <a:xfrm>
              <a:off x="2228296" y="2864096"/>
              <a:ext cx="9064100" cy="26562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0" dirty="0">
                  <a:solidFill>
                    <a:srgbClr val="044C8C"/>
                  </a:solidFill>
                  <a:latin typeface="Arial" panose="020B0604020202020204" pitchFamily="34" charset="0"/>
                  <a:cs typeface="Arial" panose="020B0604020202020204" pitchFamily="34" charset="0"/>
                </a:rPr>
                <a:t>context</a:t>
              </a:r>
              <a:endParaRPr lang="en-PH" sz="20000"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BF743D5-C04F-4C87-9208-656891923A3C}"/>
                </a:ext>
              </a:extLst>
            </p:cNvPr>
            <p:cNvSpPr txBox="1">
              <a:spLocks/>
            </p:cNvSpPr>
            <p:nvPr/>
          </p:nvSpPr>
          <p:spPr>
            <a:xfrm rot="19744955">
              <a:off x="6183754" y="1983989"/>
              <a:ext cx="1212541" cy="13226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rgbClr val="044C8C"/>
                  </a:solidFill>
                  <a:latin typeface="Arial" panose="020B0604020202020204" pitchFamily="34" charset="0"/>
                  <a:cs typeface="Arial" panose="020B0604020202020204" pitchFamily="34" charset="0"/>
                </a:rPr>
                <a:t>of</a:t>
              </a:r>
              <a:endParaRPr lang="en-PH" sz="2800" dirty="0">
                <a:solidFill>
                  <a:srgbClr val="044C8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79B1290E-2421-41D9-9C09-5D87ADCC1953}"/>
                </a:ext>
              </a:extLst>
            </p:cNvPr>
            <p:cNvSpPr txBox="1">
              <a:spLocks/>
            </p:cNvSpPr>
            <p:nvPr/>
          </p:nvSpPr>
          <p:spPr>
            <a:xfrm>
              <a:off x="171935" y="1485852"/>
              <a:ext cx="3064276" cy="13226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dirty="0">
                  <a:solidFill>
                    <a:srgbClr val="044C8C"/>
                  </a:solidFill>
                  <a:latin typeface="Arial" panose="020B0604020202020204" pitchFamily="34" charset="0"/>
                  <a:cs typeface="Arial" panose="020B0604020202020204" pitchFamily="34" charset="0"/>
                </a:rPr>
                <a:t>the</a:t>
              </a:r>
              <a:endParaRPr lang="en-PH" sz="6600" dirty="0">
                <a:solidFill>
                  <a:srgbClr val="044C8C"/>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504971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form follows function</a:t>
            </a:r>
            <a:endParaRPr lang="en-PH" sz="3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we can recognize smart design</a:t>
            </a:r>
          </a:p>
        </p:txBody>
      </p:sp>
      <p:pic>
        <p:nvPicPr>
          <p:cNvPr id="4" name="Picture 3">
            <a:extLst>
              <a:ext uri="{FF2B5EF4-FFF2-40B4-BE49-F238E27FC236}">
                <a16:creationId xmlns:a16="http://schemas.microsoft.com/office/drawing/2014/main" id="{86D9A964-029F-4368-052D-D695BB29EF6D}"/>
              </a:ext>
            </a:extLst>
          </p:cNvPr>
          <p:cNvPicPr>
            <a:picLocks noChangeAspect="1"/>
          </p:cNvPicPr>
          <p:nvPr/>
        </p:nvPicPr>
        <p:blipFill>
          <a:blip r:embed="rId2"/>
          <a:stretch>
            <a:fillRect/>
          </a:stretch>
        </p:blipFill>
        <p:spPr>
          <a:xfrm>
            <a:off x="563311" y="1640943"/>
            <a:ext cx="7590088" cy="3285331"/>
          </a:xfrm>
          <a:prstGeom prst="rect">
            <a:avLst/>
          </a:prstGeom>
        </p:spPr>
      </p:pic>
    </p:spTree>
    <p:extLst>
      <p:ext uri="{BB962C8B-B14F-4D97-AF65-F5344CB8AC3E}">
        <p14:creationId xmlns:p14="http://schemas.microsoft.com/office/powerpoint/2010/main" val="12429547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a:solidFill>
                  <a:schemeClr val="tx1">
                    <a:lumMod val="65000"/>
                    <a:lumOff val="35000"/>
                  </a:schemeClr>
                </a:solidFill>
                <a:latin typeface="Arial" panose="020B0604020202020204" pitchFamily="34" charset="0"/>
                <a:cs typeface="Arial" panose="020B0604020202020204" pitchFamily="34" charset="0"/>
              </a:rPr>
              <a:t>affordances</a:t>
            </a:r>
            <a:endParaRPr lang="en-PH" sz="3600" b="1">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when sufficient affordances are present, good design fades into the background</a:t>
            </a:r>
            <a:endParaRPr lang="en-US" sz="2400" dirty="0">
              <a:solidFill>
                <a:srgbClr val="00B050"/>
              </a:solidFill>
              <a:latin typeface="Arial"/>
              <a:cs typeface="Arial"/>
            </a:endParaRPr>
          </a:p>
        </p:txBody>
      </p:sp>
      <p:pic>
        <p:nvPicPr>
          <p:cNvPr id="8" name="Picture 7">
            <a:extLst>
              <a:ext uri="{FF2B5EF4-FFF2-40B4-BE49-F238E27FC236}">
                <a16:creationId xmlns:a16="http://schemas.microsoft.com/office/drawing/2014/main" id="{1398CD37-3BD0-4711-0152-CD957FA6E3A9}"/>
              </a:ext>
            </a:extLst>
          </p:cNvPr>
          <p:cNvPicPr>
            <a:picLocks noChangeAspect="1"/>
          </p:cNvPicPr>
          <p:nvPr/>
        </p:nvPicPr>
        <p:blipFill>
          <a:blip r:embed="rId2"/>
          <a:stretch>
            <a:fillRect/>
          </a:stretch>
        </p:blipFill>
        <p:spPr>
          <a:xfrm>
            <a:off x="563311" y="1640943"/>
            <a:ext cx="7501706" cy="4624428"/>
          </a:xfrm>
          <a:prstGeom prst="rect">
            <a:avLst/>
          </a:prstGeom>
        </p:spPr>
      </p:pic>
      <p:pic>
        <p:nvPicPr>
          <p:cNvPr id="14" name="Picture 13">
            <a:extLst>
              <a:ext uri="{FF2B5EF4-FFF2-40B4-BE49-F238E27FC236}">
                <a16:creationId xmlns:a16="http://schemas.microsoft.com/office/drawing/2014/main" id="{B861362C-858C-AF76-1F5A-9D19BDB23E21}"/>
              </a:ext>
            </a:extLst>
          </p:cNvPr>
          <p:cNvPicPr>
            <a:picLocks noChangeAspect="1"/>
          </p:cNvPicPr>
          <p:nvPr/>
        </p:nvPicPr>
        <p:blipFill>
          <a:blip r:embed="rId3"/>
          <a:stretch>
            <a:fillRect/>
          </a:stretch>
        </p:blipFill>
        <p:spPr>
          <a:xfrm>
            <a:off x="6545676" y="2003948"/>
            <a:ext cx="5265324" cy="2349688"/>
          </a:xfrm>
          <a:prstGeom prst="rect">
            <a:avLst/>
          </a:prstGeom>
        </p:spPr>
      </p:pic>
      <p:sp>
        <p:nvSpPr>
          <p:cNvPr id="12" name="Rectangle 11">
            <a:extLst>
              <a:ext uri="{FF2B5EF4-FFF2-40B4-BE49-F238E27FC236}">
                <a16:creationId xmlns:a16="http://schemas.microsoft.com/office/drawing/2014/main" id="{67E90AAD-D9D4-8939-5661-5B4C14BC94D3}"/>
              </a:ext>
            </a:extLst>
          </p:cNvPr>
          <p:cNvSpPr/>
          <p:nvPr/>
        </p:nvSpPr>
        <p:spPr>
          <a:xfrm>
            <a:off x="381000" y="1640943"/>
            <a:ext cx="495300" cy="94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2367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affordances: highlight the important stuff</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At most, </a:t>
            </a:r>
            <a:r>
              <a:rPr lang="en-US" sz="2400" b="1" dirty="0">
                <a:solidFill>
                  <a:schemeClr val="bg1">
                    <a:lumMod val="65000"/>
                  </a:schemeClr>
                </a:solidFill>
                <a:latin typeface="Arial"/>
                <a:cs typeface="Arial"/>
              </a:rPr>
              <a:t>10% </a:t>
            </a:r>
            <a:r>
              <a:rPr lang="en-US" sz="2400" dirty="0">
                <a:solidFill>
                  <a:schemeClr val="bg1">
                    <a:lumMod val="65000"/>
                  </a:schemeClr>
                </a:solidFill>
                <a:latin typeface="Arial"/>
                <a:cs typeface="Arial"/>
              </a:rPr>
              <a:t>of the visual design should be highlighted</a:t>
            </a:r>
            <a:endParaRPr lang="en-US" sz="2400" dirty="0">
              <a:solidFill>
                <a:srgbClr val="00B050"/>
              </a:solidFill>
              <a:latin typeface="Arial"/>
              <a:cs typeface="Arial"/>
            </a:endParaRPr>
          </a:p>
        </p:txBody>
      </p:sp>
      <p:sp>
        <p:nvSpPr>
          <p:cNvPr id="8" name="Title 1">
            <a:extLst>
              <a:ext uri="{FF2B5EF4-FFF2-40B4-BE49-F238E27FC236}">
                <a16:creationId xmlns:a16="http://schemas.microsoft.com/office/drawing/2014/main" id="{D1EFE616-B8B2-47BD-3BE8-AC02DE7DDB8E}"/>
              </a:ext>
            </a:extLst>
          </p:cNvPr>
          <p:cNvSpPr txBox="1">
            <a:spLocks/>
          </p:cNvSpPr>
          <p:nvPr/>
        </p:nvSpPr>
        <p:spPr>
          <a:xfrm>
            <a:off x="563312" y="1997790"/>
            <a:ext cx="11216980" cy="415962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chemeClr val="bg1">
                    <a:lumMod val="65000"/>
                  </a:schemeClr>
                </a:solidFill>
                <a:latin typeface="Arial"/>
                <a:cs typeface="Arial"/>
              </a:rPr>
              <a:t>Bold</a:t>
            </a:r>
            <a:r>
              <a:rPr lang="en-US" sz="2400" dirty="0">
                <a:solidFill>
                  <a:schemeClr val="bg1">
                    <a:lumMod val="65000"/>
                  </a:schemeClr>
                </a:solidFill>
                <a:latin typeface="Arial"/>
                <a:cs typeface="Arial"/>
              </a:rPr>
              <a:t>, </a:t>
            </a:r>
            <a:r>
              <a:rPr lang="en-US" sz="2400" i="1" dirty="0">
                <a:solidFill>
                  <a:schemeClr val="bg1">
                    <a:lumMod val="65000"/>
                  </a:schemeClr>
                </a:solidFill>
                <a:latin typeface="Arial"/>
                <a:cs typeface="Arial"/>
              </a:rPr>
              <a:t>italics</a:t>
            </a:r>
            <a:r>
              <a:rPr lang="en-US" sz="2400" dirty="0">
                <a:solidFill>
                  <a:schemeClr val="bg1">
                    <a:lumMod val="65000"/>
                  </a:schemeClr>
                </a:solidFill>
                <a:latin typeface="Arial"/>
                <a:cs typeface="Arial"/>
              </a:rPr>
              <a:t>, and </a:t>
            </a:r>
            <a:r>
              <a:rPr lang="en-US" sz="2400" u="sng" dirty="0">
                <a:solidFill>
                  <a:schemeClr val="bg1">
                    <a:lumMod val="65000"/>
                  </a:schemeClr>
                </a:solidFill>
                <a:latin typeface="Arial"/>
                <a:cs typeface="Arial"/>
              </a:rPr>
              <a:t>underlining</a:t>
            </a:r>
            <a:r>
              <a:rPr lang="en-US" sz="2400" dirty="0">
                <a:solidFill>
                  <a:schemeClr val="bg1">
                    <a:lumMod val="65000"/>
                  </a:schemeClr>
                </a:solidFill>
                <a:latin typeface="Arial"/>
                <a:cs typeface="Arial"/>
              </a:rPr>
              <a:t>: use for titles, labels, captions, and short word sequences to differentiate elements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CASE or typeface: uppercase text in short word sequences is easily scanned, works well with titles, labels, and keywords</a:t>
            </a:r>
            <a:endParaRPr lang="en-US" sz="2400" dirty="0">
              <a:solidFill>
                <a:srgbClr val="1F497D"/>
              </a:solidFill>
              <a:latin typeface="Arial"/>
              <a:cs typeface="Arial"/>
            </a:endParaRP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rgbClr val="1F497D"/>
                </a:solidFill>
                <a:latin typeface="Arial"/>
                <a:cs typeface="Arial"/>
              </a:rPr>
              <a:t>Color: </a:t>
            </a:r>
            <a:r>
              <a:rPr lang="en-US" sz="2400" dirty="0">
                <a:solidFill>
                  <a:schemeClr val="bg1">
                    <a:lumMod val="65000"/>
                  </a:schemeClr>
                </a:solidFill>
                <a:latin typeface="Arial"/>
                <a:cs typeface="Arial"/>
              </a:rPr>
              <a:t>use sparingly and with other highlighting techniques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solidFill>
                <a:highlight>
                  <a:srgbClr val="000000"/>
                </a:highlight>
                <a:latin typeface="Arial"/>
                <a:cs typeface="Arial"/>
              </a:rPr>
              <a:t>Inversing elements: </a:t>
            </a:r>
            <a:r>
              <a:rPr lang="en-US" sz="2400" dirty="0">
                <a:solidFill>
                  <a:schemeClr val="bg1">
                    <a:lumMod val="65000"/>
                  </a:schemeClr>
                </a:solidFill>
                <a:latin typeface="Arial"/>
                <a:cs typeface="Arial"/>
              </a:rPr>
              <a:t>use sparingly as it can add considerable noise to a design</a:t>
            </a:r>
          </a:p>
          <a:p>
            <a:pPr marL="342900" indent="-342900" algn="l">
              <a:spcBef>
                <a:spcPts val="0"/>
              </a:spcBef>
              <a:spcAft>
                <a:spcPts val="1200"/>
              </a:spcAft>
              <a:buFont typeface="Arial" panose="020B0604020202020204" pitchFamily="34" charset="0"/>
              <a:buChar char="•"/>
            </a:pPr>
            <a:r>
              <a:rPr lang="en-US" sz="2400" dirty="0">
                <a:solidFill>
                  <a:schemeClr val="bg1">
                    <a:lumMod val="65000"/>
                  </a:schemeClr>
                </a:solidFill>
                <a:latin typeface="Arial"/>
                <a:cs typeface="Arial"/>
              </a:rPr>
              <a:t> </a:t>
            </a:r>
            <a:r>
              <a:rPr lang="en-US" sz="3200" dirty="0">
                <a:solidFill>
                  <a:schemeClr val="bg1">
                    <a:lumMod val="65000"/>
                  </a:schemeClr>
                </a:solidFill>
                <a:latin typeface="Arial"/>
                <a:cs typeface="Arial"/>
              </a:rPr>
              <a:t>Size: </a:t>
            </a:r>
            <a:r>
              <a:rPr lang="en-US" sz="2400" dirty="0">
                <a:solidFill>
                  <a:schemeClr val="bg1">
                    <a:lumMod val="65000"/>
                  </a:schemeClr>
                </a:solidFill>
                <a:latin typeface="Arial"/>
                <a:cs typeface="Arial"/>
              </a:rPr>
              <a:t>attracts attention and signals importance</a:t>
            </a:r>
          </a:p>
        </p:txBody>
      </p:sp>
    </p:spTree>
    <p:extLst>
      <p:ext uri="{BB962C8B-B14F-4D97-AF65-F5344CB8AC3E}">
        <p14:creationId xmlns:p14="http://schemas.microsoft.com/office/powerpoint/2010/main" val="18593572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affordances: highlight the important stuff</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Pew Research Center original graph</a:t>
            </a: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9F812ED9-92CD-E9E7-60A2-43C0E2E25D9E}"/>
              </a:ext>
            </a:extLst>
          </p:cNvPr>
          <p:cNvPicPr>
            <a:picLocks noChangeAspect="1"/>
          </p:cNvPicPr>
          <p:nvPr/>
        </p:nvPicPr>
        <p:blipFill>
          <a:blip r:embed="rId2"/>
          <a:stretch>
            <a:fillRect/>
          </a:stretch>
        </p:blipFill>
        <p:spPr>
          <a:xfrm>
            <a:off x="468062" y="1845390"/>
            <a:ext cx="4279466" cy="4331293"/>
          </a:xfrm>
          <a:prstGeom prst="rect">
            <a:avLst/>
          </a:prstGeom>
        </p:spPr>
      </p:pic>
      <p:sp>
        <p:nvSpPr>
          <p:cNvPr id="7" name="Title 1">
            <a:extLst>
              <a:ext uri="{FF2B5EF4-FFF2-40B4-BE49-F238E27FC236}">
                <a16:creationId xmlns:a16="http://schemas.microsoft.com/office/drawing/2014/main" id="{16AB5B30-32CC-5B07-140C-BDFEBE2A4BDC}"/>
              </a:ext>
            </a:extLst>
          </p:cNvPr>
          <p:cNvSpPr txBox="1">
            <a:spLocks/>
          </p:cNvSpPr>
          <p:nvPr/>
        </p:nvSpPr>
        <p:spPr>
          <a:xfrm>
            <a:off x="5610226" y="2552700"/>
            <a:ext cx="6170066" cy="360471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this graph is meant to demonstrate that the 2011 to 2012 increase observed in total new marriages was driven primarily by an </a:t>
            </a:r>
            <a:r>
              <a:rPr lang="en-US" sz="2400" dirty="0">
                <a:solidFill>
                  <a:srgbClr val="1F497D"/>
                </a:solidFill>
                <a:latin typeface="Arial"/>
                <a:cs typeface="Arial"/>
              </a:rPr>
              <a:t>increase in those having a bachelor’s degree or more </a:t>
            </a:r>
            <a:r>
              <a:rPr lang="en-US" sz="2400" dirty="0">
                <a:solidFill>
                  <a:schemeClr val="bg1">
                    <a:lumMod val="65000"/>
                  </a:schemeClr>
                </a:solidFill>
                <a:latin typeface="Arial"/>
                <a:cs typeface="Arial"/>
              </a:rPr>
              <a:t>(there doesn’t actually appear to be an increase based on the “All” trend shown, but let’s ignore this)</a:t>
            </a:r>
          </a:p>
        </p:txBody>
      </p:sp>
    </p:spTree>
    <p:extLst>
      <p:ext uri="{BB962C8B-B14F-4D97-AF65-F5344CB8AC3E}">
        <p14:creationId xmlns:p14="http://schemas.microsoft.com/office/powerpoint/2010/main" val="10184080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C65A00-6EF9-B152-6053-25025514C69C}"/>
              </a:ext>
            </a:extLst>
          </p:cNvPr>
          <p:cNvPicPr>
            <a:picLocks noChangeAspect="1"/>
          </p:cNvPicPr>
          <p:nvPr/>
        </p:nvPicPr>
        <p:blipFill>
          <a:blip r:embed="rId2"/>
          <a:stretch>
            <a:fillRect/>
          </a:stretch>
        </p:blipFill>
        <p:spPr>
          <a:xfrm>
            <a:off x="511713" y="1778715"/>
            <a:ext cx="4192162" cy="4331292"/>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affordances: highlight the important stuff</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a:solidFill>
                  <a:schemeClr val="bg1">
                    <a:lumMod val="65000"/>
                  </a:schemeClr>
                </a:solidFill>
                <a:latin typeface="Arial"/>
                <a:cs typeface="Arial"/>
              </a:rPr>
              <a:t>Pew Research Center revised graph</a:t>
            </a:r>
            <a:endParaRPr lang="en-US" sz="2400">
              <a:solidFill>
                <a:srgbClr val="00B050"/>
              </a:solidFill>
              <a:latin typeface="Arial"/>
              <a:cs typeface="Arial"/>
            </a:endParaRPr>
          </a:p>
        </p:txBody>
      </p:sp>
      <p:sp>
        <p:nvSpPr>
          <p:cNvPr id="8" name="Title 1">
            <a:extLst>
              <a:ext uri="{FF2B5EF4-FFF2-40B4-BE49-F238E27FC236}">
                <a16:creationId xmlns:a16="http://schemas.microsoft.com/office/drawing/2014/main" id="{2E16599A-2DE8-0335-A577-B559B952EC7F}"/>
              </a:ext>
            </a:extLst>
          </p:cNvPr>
          <p:cNvSpPr txBox="1">
            <a:spLocks/>
          </p:cNvSpPr>
          <p:nvPr/>
        </p:nvSpPr>
        <p:spPr>
          <a:xfrm>
            <a:off x="5610226" y="2552700"/>
            <a:ext cx="6170066" cy="360471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buClr>
                <a:schemeClr val="bg1">
                  <a:lumMod val="65000"/>
                </a:schemeClr>
              </a:buClr>
            </a:pPr>
            <a:r>
              <a:rPr lang="en-US" sz="2400">
                <a:solidFill>
                  <a:schemeClr val="bg1">
                    <a:lumMod val="65000"/>
                  </a:schemeClr>
                </a:solidFill>
                <a:latin typeface="Arial"/>
                <a:cs typeface="Arial"/>
              </a:rPr>
              <a:t>by making everything else grey, the highlighting provides a clear signal of where we should focus our attention</a:t>
            </a:r>
          </a:p>
        </p:txBody>
      </p:sp>
    </p:spTree>
    <p:extLst>
      <p:ext uri="{BB962C8B-B14F-4D97-AF65-F5344CB8AC3E}">
        <p14:creationId xmlns:p14="http://schemas.microsoft.com/office/powerpoint/2010/main" val="38454221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affordances: eliminate distractions</a:t>
            </a:r>
            <a:endParaRPr lang="en-PH" sz="3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a:solidFill>
                  <a:schemeClr val="bg1">
                    <a:lumMod val="65000"/>
                  </a:schemeClr>
                </a:solidFill>
                <a:latin typeface="Arial"/>
                <a:cs typeface="Arial"/>
              </a:rPr>
              <a:t>“You know you’ve achieved perfection, not when you have nothing more to add, but when you have nothing to take away” – Saint‐Exupery, 1943</a:t>
            </a:r>
            <a:endParaRPr lang="en-US" sz="2400">
              <a:solidFill>
                <a:srgbClr val="00B050"/>
              </a:solidFill>
              <a:latin typeface="Arial"/>
              <a:cs typeface="Arial"/>
            </a:endParaRPr>
          </a:p>
        </p:txBody>
      </p:sp>
      <p:sp>
        <p:nvSpPr>
          <p:cNvPr id="6" name="Title 1">
            <a:extLst>
              <a:ext uri="{FF2B5EF4-FFF2-40B4-BE49-F238E27FC236}">
                <a16:creationId xmlns:a16="http://schemas.microsoft.com/office/drawing/2014/main" id="{38105D4D-0AF5-1204-A005-A0D78974A898}"/>
              </a:ext>
            </a:extLst>
          </p:cNvPr>
          <p:cNvSpPr txBox="1">
            <a:spLocks/>
          </p:cNvSpPr>
          <p:nvPr/>
        </p:nvSpPr>
        <p:spPr>
          <a:xfrm>
            <a:off x="563312" y="2247900"/>
            <a:ext cx="11216980" cy="390951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Specific considerations to help you identify potential distractions: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Not all data are equally important. </a:t>
            </a:r>
            <a:r>
              <a:rPr lang="en-US" sz="2400" dirty="0">
                <a:solidFill>
                  <a:schemeClr val="bg1">
                    <a:lumMod val="65000"/>
                  </a:schemeClr>
                </a:solidFill>
                <a:latin typeface="Arial"/>
                <a:cs typeface="Arial"/>
              </a:rPr>
              <a:t>Use your space and audience’s attention wisely by getting rid of noncritical data or components.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When detail isn’t needed, summarize. </a:t>
            </a:r>
            <a:r>
              <a:rPr lang="en-US" sz="2400" dirty="0">
                <a:solidFill>
                  <a:schemeClr val="bg1">
                    <a:lumMod val="65000"/>
                  </a:schemeClr>
                </a:solidFill>
                <a:latin typeface="Arial"/>
                <a:cs typeface="Arial"/>
              </a:rPr>
              <a:t>You should be familiar with the detail, but that doesn’t mean your audience needs to be.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Ask yourself: would eliminating this change anything? </a:t>
            </a:r>
            <a:r>
              <a:rPr lang="en-US" sz="2400" dirty="0">
                <a:solidFill>
                  <a:schemeClr val="bg1">
                    <a:lumMod val="65000"/>
                  </a:schemeClr>
                </a:solidFill>
                <a:latin typeface="Arial"/>
                <a:cs typeface="Arial"/>
              </a:rPr>
              <a:t>No? Take it out.</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Push necessary, but non-message-impacting items to the background. </a:t>
            </a:r>
            <a:r>
              <a:rPr lang="en-US" sz="2400" dirty="0">
                <a:solidFill>
                  <a:schemeClr val="bg1">
                    <a:lumMod val="65000"/>
                  </a:schemeClr>
                </a:solidFill>
                <a:latin typeface="Arial"/>
                <a:cs typeface="Arial"/>
              </a:rPr>
              <a:t>Use your knowledge on </a:t>
            </a:r>
            <a:r>
              <a:rPr lang="en-US" sz="2400" dirty="0" err="1">
                <a:solidFill>
                  <a:schemeClr val="bg1">
                    <a:lumMod val="65000"/>
                  </a:schemeClr>
                </a:solidFill>
                <a:latin typeface="Arial"/>
                <a:cs typeface="Arial"/>
              </a:rPr>
              <a:t>preattentive</a:t>
            </a:r>
            <a:r>
              <a:rPr lang="en-US" sz="2400" dirty="0">
                <a:solidFill>
                  <a:schemeClr val="bg1">
                    <a:lumMod val="65000"/>
                  </a:schemeClr>
                </a:solidFill>
                <a:latin typeface="Arial"/>
                <a:cs typeface="Arial"/>
              </a:rPr>
              <a:t> attributes (light grey works well)</a:t>
            </a:r>
          </a:p>
        </p:txBody>
      </p:sp>
    </p:spTree>
    <p:extLst>
      <p:ext uri="{BB962C8B-B14F-4D97-AF65-F5344CB8AC3E}">
        <p14:creationId xmlns:p14="http://schemas.microsoft.com/office/powerpoint/2010/main" val="4512799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affordances: eliminate distractions</a:t>
            </a:r>
            <a:endParaRPr lang="en-PH" sz="3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eliminate distractions on Pew Research’s graph</a:t>
            </a: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B68A56B9-C437-CD5B-10BF-CD40246063AF}"/>
              </a:ext>
            </a:extLst>
          </p:cNvPr>
          <p:cNvPicPr>
            <a:picLocks noChangeAspect="1"/>
          </p:cNvPicPr>
          <p:nvPr/>
        </p:nvPicPr>
        <p:blipFill>
          <a:blip r:embed="rId2"/>
          <a:stretch>
            <a:fillRect/>
          </a:stretch>
        </p:blipFill>
        <p:spPr>
          <a:xfrm>
            <a:off x="506161" y="1771754"/>
            <a:ext cx="8885489" cy="4496226"/>
          </a:xfrm>
          <a:prstGeom prst="rect">
            <a:avLst/>
          </a:prstGeom>
        </p:spPr>
      </p:pic>
      <p:sp>
        <p:nvSpPr>
          <p:cNvPr id="7" name="Title 1">
            <a:extLst>
              <a:ext uri="{FF2B5EF4-FFF2-40B4-BE49-F238E27FC236}">
                <a16:creationId xmlns:a16="http://schemas.microsoft.com/office/drawing/2014/main" id="{DC6ED117-5410-7BB1-EA89-A0585C1877FC}"/>
              </a:ext>
            </a:extLst>
          </p:cNvPr>
          <p:cNvSpPr txBox="1">
            <a:spLocks/>
          </p:cNvSpPr>
          <p:nvPr/>
        </p:nvSpPr>
        <p:spPr>
          <a:xfrm>
            <a:off x="9553576" y="1640943"/>
            <a:ext cx="2226716" cy="4809017"/>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buClr>
                <a:schemeClr val="bg1">
                  <a:lumMod val="65000"/>
                </a:schemeClr>
              </a:buClr>
            </a:pPr>
            <a:r>
              <a:rPr lang="en-US" sz="1500" dirty="0">
                <a:solidFill>
                  <a:schemeClr val="bg1">
                    <a:lumMod val="65000"/>
                  </a:schemeClr>
                </a:solidFill>
                <a:latin typeface="Arial"/>
                <a:cs typeface="Arial"/>
              </a:rPr>
              <a:t>what we did:</a:t>
            </a:r>
          </a:p>
          <a:p>
            <a:pPr marL="171450" indent="-171450" algn="l">
              <a:spcBef>
                <a:spcPts val="0"/>
              </a:spcBef>
              <a:spcAft>
                <a:spcPts val="1200"/>
              </a:spcAft>
              <a:buClr>
                <a:schemeClr val="bg1">
                  <a:lumMod val="65000"/>
                </a:schemeClr>
              </a:buClr>
              <a:buFont typeface="Arial" panose="020B0604020202020204" pitchFamily="34" charset="0"/>
              <a:buChar char="•"/>
            </a:pPr>
            <a:r>
              <a:rPr lang="en-US" sz="1500" dirty="0">
                <a:solidFill>
                  <a:schemeClr val="bg1">
                    <a:lumMod val="65000"/>
                  </a:schemeClr>
                </a:solidFill>
                <a:latin typeface="Arial"/>
                <a:cs typeface="Arial"/>
              </a:rPr>
              <a:t>bar graph to line graph (trends over time)</a:t>
            </a:r>
          </a:p>
          <a:p>
            <a:pPr marL="171450" indent="-171450" algn="l">
              <a:spcBef>
                <a:spcPts val="0"/>
              </a:spcBef>
              <a:spcAft>
                <a:spcPts val="1200"/>
              </a:spcAft>
              <a:buClr>
                <a:schemeClr val="bg1">
                  <a:lumMod val="65000"/>
                </a:schemeClr>
              </a:buClr>
              <a:buFont typeface="Arial" panose="020B0604020202020204" pitchFamily="34" charset="0"/>
              <a:buChar char="•"/>
            </a:pPr>
            <a:r>
              <a:rPr lang="en-US" sz="1500" dirty="0">
                <a:solidFill>
                  <a:schemeClr val="bg1">
                    <a:lumMod val="65000"/>
                  </a:schemeClr>
                </a:solidFill>
                <a:latin typeface="Arial"/>
                <a:cs typeface="Arial"/>
              </a:rPr>
              <a:t>removed “All” category (non-value adding)</a:t>
            </a:r>
          </a:p>
          <a:p>
            <a:pPr marL="171450" indent="-171450" algn="l">
              <a:spcBef>
                <a:spcPts val="0"/>
              </a:spcBef>
              <a:spcAft>
                <a:spcPts val="1200"/>
              </a:spcAft>
              <a:buClr>
                <a:schemeClr val="bg1">
                  <a:lumMod val="65000"/>
                </a:schemeClr>
              </a:buClr>
              <a:buFont typeface="Arial" panose="020B0604020202020204" pitchFamily="34" charset="0"/>
              <a:buChar char="•"/>
            </a:pPr>
            <a:r>
              <a:rPr lang="en-US" sz="1500" dirty="0">
                <a:solidFill>
                  <a:schemeClr val="bg1">
                    <a:lumMod val="65000"/>
                  </a:schemeClr>
                </a:solidFill>
                <a:latin typeface="Arial"/>
                <a:cs typeface="Arial"/>
              </a:rPr>
              <a:t>eliminated decimal points (fractions of a person?)</a:t>
            </a:r>
          </a:p>
          <a:p>
            <a:pPr marL="171450" indent="-171450" algn="l">
              <a:spcBef>
                <a:spcPts val="0"/>
              </a:spcBef>
              <a:spcAft>
                <a:spcPts val="1200"/>
              </a:spcAft>
              <a:buClr>
                <a:schemeClr val="bg1">
                  <a:lumMod val="65000"/>
                </a:schemeClr>
              </a:buClr>
              <a:buFont typeface="Arial" panose="020B0604020202020204" pitchFamily="34" charset="0"/>
              <a:buChar char="•"/>
            </a:pPr>
            <a:r>
              <a:rPr lang="en-US" sz="1500" dirty="0">
                <a:solidFill>
                  <a:schemeClr val="bg1">
                    <a:lumMod val="65000"/>
                  </a:schemeClr>
                </a:solidFill>
                <a:latin typeface="Arial"/>
                <a:cs typeface="Arial"/>
              </a:rPr>
              <a:t>subtitle: italics to regular font</a:t>
            </a:r>
          </a:p>
          <a:p>
            <a:pPr marL="171450" indent="-171450" algn="l">
              <a:spcBef>
                <a:spcPts val="0"/>
              </a:spcBef>
              <a:spcAft>
                <a:spcPts val="1200"/>
              </a:spcAft>
              <a:buClr>
                <a:schemeClr val="bg1">
                  <a:lumMod val="65000"/>
                </a:schemeClr>
              </a:buClr>
              <a:buFont typeface="Arial" panose="020B0604020202020204" pitchFamily="34" charset="0"/>
              <a:buChar char="•"/>
            </a:pPr>
            <a:r>
              <a:rPr lang="en-US" sz="1500" dirty="0">
                <a:solidFill>
                  <a:schemeClr val="bg1">
                    <a:lumMod val="65000"/>
                  </a:schemeClr>
                </a:solidFill>
                <a:latin typeface="Arial"/>
                <a:cs typeface="Arial"/>
              </a:rPr>
              <a:t>reduced space between title and subtitle</a:t>
            </a:r>
          </a:p>
          <a:p>
            <a:pPr marL="171450" indent="-171450" algn="l">
              <a:spcBef>
                <a:spcPts val="0"/>
              </a:spcBef>
              <a:spcAft>
                <a:spcPts val="1200"/>
              </a:spcAft>
              <a:buClr>
                <a:schemeClr val="bg1">
                  <a:lumMod val="65000"/>
                </a:schemeClr>
              </a:buClr>
              <a:buFont typeface="Arial" panose="020B0604020202020204" pitchFamily="34" charset="0"/>
              <a:buChar char="•"/>
            </a:pPr>
            <a:r>
              <a:rPr lang="en-US" sz="1500" dirty="0">
                <a:solidFill>
                  <a:schemeClr val="bg1">
                    <a:lumMod val="65000"/>
                  </a:schemeClr>
                </a:solidFill>
                <a:latin typeface="Arial"/>
                <a:cs typeface="Arial"/>
              </a:rPr>
              <a:t>highlighted “bachelor’s degree or more” category</a:t>
            </a:r>
          </a:p>
          <a:p>
            <a:pPr marL="285750" indent="-285750" algn="l">
              <a:spcBef>
                <a:spcPts val="0"/>
              </a:spcBef>
              <a:spcAft>
                <a:spcPts val="1200"/>
              </a:spcAft>
              <a:buClr>
                <a:schemeClr val="bg1">
                  <a:lumMod val="65000"/>
                </a:schemeClr>
              </a:buClr>
              <a:buFont typeface="Arial" panose="020B0604020202020204" pitchFamily="34" charset="0"/>
              <a:buChar char="•"/>
            </a:pPr>
            <a:endParaRPr lang="en-US" sz="1500" dirty="0">
              <a:solidFill>
                <a:schemeClr val="bg1">
                  <a:lumMod val="65000"/>
                </a:schemeClr>
              </a:solidFill>
              <a:latin typeface="Arial"/>
              <a:cs typeface="Arial"/>
            </a:endParaRPr>
          </a:p>
          <a:p>
            <a:pPr marL="285750" indent="-285750" algn="l">
              <a:spcBef>
                <a:spcPts val="0"/>
              </a:spcBef>
              <a:spcAft>
                <a:spcPts val="1200"/>
              </a:spcAft>
              <a:buClr>
                <a:schemeClr val="bg1">
                  <a:lumMod val="65000"/>
                </a:schemeClr>
              </a:buClr>
              <a:buFont typeface="Arial" panose="020B0604020202020204" pitchFamily="34" charset="0"/>
              <a:buChar char="•"/>
            </a:pPr>
            <a:endParaRPr lang="en-US" sz="1500" dirty="0">
              <a:solidFill>
                <a:schemeClr val="bg1">
                  <a:lumMod val="65000"/>
                </a:schemeClr>
              </a:solidFill>
              <a:latin typeface="Arial"/>
              <a:cs typeface="Arial"/>
            </a:endParaRPr>
          </a:p>
        </p:txBody>
      </p:sp>
    </p:spTree>
    <p:extLst>
      <p:ext uri="{BB962C8B-B14F-4D97-AF65-F5344CB8AC3E}">
        <p14:creationId xmlns:p14="http://schemas.microsoft.com/office/powerpoint/2010/main" val="1440385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accessibility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“If it’s hard to read, it’s hard to do.”</a:t>
            </a:r>
            <a:endParaRPr lang="en-US" sz="2400" dirty="0">
              <a:solidFill>
                <a:srgbClr val="00B050"/>
              </a:solidFill>
              <a:latin typeface="Arial"/>
              <a:cs typeface="Arial"/>
            </a:endParaRPr>
          </a:p>
        </p:txBody>
      </p:sp>
      <p:pic>
        <p:nvPicPr>
          <p:cNvPr id="4" name="Picture 3">
            <a:extLst>
              <a:ext uri="{FF2B5EF4-FFF2-40B4-BE49-F238E27FC236}">
                <a16:creationId xmlns:a16="http://schemas.microsoft.com/office/drawing/2014/main" id="{21ED58B5-6EE4-39C0-560E-09817415D4B0}"/>
              </a:ext>
            </a:extLst>
          </p:cNvPr>
          <p:cNvPicPr>
            <a:picLocks noChangeAspect="1"/>
          </p:cNvPicPr>
          <p:nvPr/>
        </p:nvPicPr>
        <p:blipFill>
          <a:blip r:embed="rId2"/>
          <a:stretch>
            <a:fillRect/>
          </a:stretch>
        </p:blipFill>
        <p:spPr>
          <a:xfrm>
            <a:off x="269765" y="1845390"/>
            <a:ext cx="7700528" cy="4298308"/>
          </a:xfrm>
          <a:prstGeom prst="rect">
            <a:avLst/>
          </a:prstGeom>
        </p:spPr>
      </p:pic>
    </p:spTree>
    <p:extLst>
      <p:ext uri="{BB962C8B-B14F-4D97-AF65-F5344CB8AC3E}">
        <p14:creationId xmlns:p14="http://schemas.microsoft.com/office/powerpoint/2010/main" val="23920102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accessibility: text is your friend</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to label, introduce, explain, reinforce, highlight, recommend, and tell a story</a:t>
            </a:r>
            <a:endParaRPr lang="en-US" sz="2400" dirty="0">
              <a:solidFill>
                <a:srgbClr val="00B050"/>
              </a:solidFill>
              <a:latin typeface="Arial"/>
              <a:cs typeface="Arial"/>
            </a:endParaRPr>
          </a:p>
        </p:txBody>
      </p:sp>
      <p:sp>
        <p:nvSpPr>
          <p:cNvPr id="6" name="Title 1">
            <a:extLst>
              <a:ext uri="{FF2B5EF4-FFF2-40B4-BE49-F238E27FC236}">
                <a16:creationId xmlns:a16="http://schemas.microsoft.com/office/drawing/2014/main" id="{38105D4D-0AF5-1204-A005-A0D78974A898}"/>
              </a:ext>
            </a:extLst>
          </p:cNvPr>
          <p:cNvSpPr txBox="1">
            <a:spLocks/>
          </p:cNvSpPr>
          <p:nvPr/>
        </p:nvSpPr>
        <p:spPr>
          <a:xfrm>
            <a:off x="563311" y="1918448"/>
            <a:ext cx="11305959"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every chart and its axis need an </a:t>
            </a:r>
            <a:r>
              <a:rPr lang="en-US" sz="2400" b="1" dirty="0">
                <a:solidFill>
                  <a:srgbClr val="1F497D"/>
                </a:solidFill>
                <a:latin typeface="Arial"/>
                <a:cs typeface="Arial"/>
              </a:rPr>
              <a:t>explicit title</a:t>
            </a:r>
            <a:endParaRPr lang="en-US" sz="2400" dirty="0">
              <a:solidFill>
                <a:schemeClr val="bg1">
                  <a:lumMod val="65000"/>
                </a:schemeClr>
              </a:solidFill>
              <a:latin typeface="Arial"/>
              <a:cs typeface="Arial"/>
            </a:endParaRP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avoid using descriptive titles (e.g. “2022 Budget”) instead, use an </a:t>
            </a:r>
            <a:r>
              <a:rPr lang="en-US" sz="2400" b="1" dirty="0">
                <a:solidFill>
                  <a:srgbClr val="1F497D"/>
                </a:solidFill>
                <a:latin typeface="Arial"/>
                <a:cs typeface="Arial"/>
              </a:rPr>
              <a:t>action title</a:t>
            </a:r>
            <a:r>
              <a:rPr lang="en-US" sz="2400" dirty="0">
                <a:solidFill>
                  <a:schemeClr val="bg1">
                    <a:lumMod val="65000"/>
                  </a:schemeClr>
                </a:solidFill>
                <a:latin typeface="Arial"/>
                <a:cs typeface="Arial"/>
              </a:rPr>
              <a:t>, a recommendation or something you want your audience to know or do (e.g. “Estimated 2022 spending is above budget”)</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annotate</a:t>
            </a:r>
            <a:r>
              <a:rPr lang="en-US" sz="2400" dirty="0">
                <a:solidFill>
                  <a:schemeClr val="bg1">
                    <a:lumMod val="65000"/>
                  </a:schemeClr>
                </a:solidFill>
                <a:latin typeface="Arial"/>
                <a:cs typeface="Arial"/>
              </a:rPr>
              <a:t> important or interesting points directly on a graph</a:t>
            </a:r>
          </a:p>
          <a:p>
            <a:pPr marL="342900" indent="-342900" algn="l">
              <a:spcBef>
                <a:spcPts val="0"/>
              </a:spcBef>
              <a:spcAft>
                <a:spcPts val="1200"/>
              </a:spcAft>
              <a:buClr>
                <a:schemeClr val="bg1">
                  <a:lumMod val="65000"/>
                </a:schemeClr>
              </a:buClr>
              <a:buFont typeface="Arial" panose="020B0604020202020204" pitchFamily="34" charset="0"/>
              <a:buChar char="•"/>
            </a:pPr>
            <a:endParaRPr lang="en-US" sz="2400" dirty="0">
              <a:solidFill>
                <a:schemeClr val="bg1">
                  <a:lumMod val="65000"/>
                </a:schemeClr>
              </a:solidFill>
              <a:latin typeface="Arial"/>
              <a:cs typeface="Arial"/>
            </a:endParaRPr>
          </a:p>
          <a:p>
            <a:pPr marL="342900" indent="-342900" algn="l">
              <a:spcBef>
                <a:spcPts val="0"/>
              </a:spcBef>
              <a:spcAft>
                <a:spcPts val="1200"/>
              </a:spcAft>
              <a:buClr>
                <a:schemeClr val="bg1">
                  <a:lumMod val="65000"/>
                </a:schemeClr>
              </a:buClr>
              <a:buFont typeface="Arial" panose="020B0604020202020204" pitchFamily="34" charset="0"/>
              <a:buChar char="•"/>
            </a:pPr>
            <a:endParaRPr lang="en-US" sz="2400" dirty="0">
              <a:solidFill>
                <a:schemeClr val="bg1">
                  <a:lumMod val="65000"/>
                </a:schemeClr>
              </a:solidFill>
              <a:latin typeface="Arial"/>
              <a:cs typeface="Arial"/>
            </a:endParaRPr>
          </a:p>
          <a:p>
            <a:pPr algn="l">
              <a:spcBef>
                <a:spcPts val="0"/>
              </a:spcBef>
              <a:spcAft>
                <a:spcPts val="1200"/>
              </a:spcAft>
              <a:buClr>
                <a:schemeClr val="bg1">
                  <a:lumMod val="65000"/>
                </a:schemeClr>
              </a:buClr>
            </a:pPr>
            <a:endParaRPr lang="en-US" sz="100" dirty="0">
              <a:solidFill>
                <a:schemeClr val="bg1">
                  <a:lumMod val="65000"/>
                </a:schemeClr>
              </a:solidFill>
              <a:latin typeface="Arial"/>
              <a:cs typeface="Arial"/>
            </a:endParaRPr>
          </a:p>
          <a:p>
            <a:pPr marL="800100" lvl="1" indent="-342900">
              <a:spcAft>
                <a:spcPts val="1200"/>
              </a:spcAft>
              <a:buClr>
                <a:schemeClr val="bg1">
                  <a:lumMod val="65000"/>
                </a:schemeClr>
              </a:buClr>
              <a:buFont typeface="Arial" panose="020B0604020202020204" pitchFamily="34" charset="0"/>
              <a:buChar char="•"/>
            </a:pPr>
            <a:endParaRPr lang="en-US" sz="100" dirty="0">
              <a:solidFill>
                <a:schemeClr val="bg1">
                  <a:lumMod val="65000"/>
                </a:schemeClr>
              </a:solidFill>
              <a:latin typeface="Arial"/>
              <a:cs typeface="Arial"/>
            </a:endParaRPr>
          </a:p>
        </p:txBody>
      </p:sp>
    </p:spTree>
    <p:extLst>
      <p:ext uri="{BB962C8B-B14F-4D97-AF65-F5344CB8AC3E}">
        <p14:creationId xmlns:p14="http://schemas.microsoft.com/office/powerpoint/2010/main" val="3484427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accessibility: annotation</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an example of annotation</a:t>
            </a: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18EF5791-F82A-7E63-0360-CFAA75A604D0}"/>
              </a:ext>
            </a:extLst>
          </p:cNvPr>
          <p:cNvPicPr>
            <a:picLocks noChangeAspect="1"/>
          </p:cNvPicPr>
          <p:nvPr/>
        </p:nvPicPr>
        <p:blipFill>
          <a:blip r:embed="rId2"/>
          <a:stretch>
            <a:fillRect/>
          </a:stretch>
        </p:blipFill>
        <p:spPr>
          <a:xfrm>
            <a:off x="563312" y="1845390"/>
            <a:ext cx="7235982" cy="4357620"/>
          </a:xfrm>
          <a:prstGeom prst="rect">
            <a:avLst/>
          </a:prstGeom>
        </p:spPr>
      </p:pic>
    </p:spTree>
    <p:extLst>
      <p:ext uri="{BB962C8B-B14F-4D97-AF65-F5344CB8AC3E}">
        <p14:creationId xmlns:p14="http://schemas.microsoft.com/office/powerpoint/2010/main" val="2162359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types of analysis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focus on the information your audience needs to know</a:t>
            </a:r>
            <a:endParaRPr lang="en-US" sz="2400" dirty="0">
              <a:solidFill>
                <a:srgbClr val="00B050"/>
              </a:solidFill>
              <a:latin typeface="Arial"/>
              <a:cs typeface="Arial"/>
            </a:endParaRPr>
          </a:p>
        </p:txBody>
      </p:sp>
      <p:grpSp>
        <p:nvGrpSpPr>
          <p:cNvPr id="12" name="Group 11">
            <a:extLst>
              <a:ext uri="{FF2B5EF4-FFF2-40B4-BE49-F238E27FC236}">
                <a16:creationId xmlns:a16="http://schemas.microsoft.com/office/drawing/2014/main" id="{0DB4D9CF-BA07-6944-A2E9-5A00AE5E9BC1}"/>
              </a:ext>
            </a:extLst>
          </p:cNvPr>
          <p:cNvGrpSpPr/>
          <p:nvPr/>
        </p:nvGrpSpPr>
        <p:grpSpPr>
          <a:xfrm>
            <a:off x="855259" y="3165904"/>
            <a:ext cx="4599296" cy="1232281"/>
            <a:chOff x="1578590" y="3761575"/>
            <a:chExt cx="4599296" cy="1232281"/>
          </a:xfrm>
        </p:grpSpPr>
        <p:sp>
          <p:nvSpPr>
            <p:cNvPr id="4" name="Oval 3">
              <a:extLst>
                <a:ext uri="{FF2B5EF4-FFF2-40B4-BE49-F238E27FC236}">
                  <a16:creationId xmlns:a16="http://schemas.microsoft.com/office/drawing/2014/main" id="{FB81F4A0-FF3D-7A1A-8D35-9D72C03B33F8}"/>
                </a:ext>
              </a:extLst>
            </p:cNvPr>
            <p:cNvSpPr/>
            <p:nvPr/>
          </p:nvSpPr>
          <p:spPr>
            <a:xfrm>
              <a:off x="1696874" y="3761575"/>
              <a:ext cx="4285396" cy="1232281"/>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reaming Outloud Pro" panose="020B0604020202020204" pitchFamily="66" charset="0"/>
                <a:cs typeface="Dreaming Outloud Pro" panose="020B0604020202020204" pitchFamily="66" charset="0"/>
              </a:endParaRPr>
            </a:p>
          </p:txBody>
        </p:sp>
        <p:sp>
          <p:nvSpPr>
            <p:cNvPr id="8" name="Title 1">
              <a:extLst>
                <a:ext uri="{FF2B5EF4-FFF2-40B4-BE49-F238E27FC236}">
                  <a16:creationId xmlns:a16="http://schemas.microsoft.com/office/drawing/2014/main" id="{1A72F618-82A4-B1F0-9E21-1B05563F54F4}"/>
                </a:ext>
              </a:extLst>
            </p:cNvPr>
            <p:cNvSpPr txBox="1">
              <a:spLocks/>
            </p:cNvSpPr>
            <p:nvPr/>
          </p:nvSpPr>
          <p:spPr>
            <a:xfrm>
              <a:off x="1578590" y="4095561"/>
              <a:ext cx="4599296" cy="564310"/>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spcBef>
                  <a:spcPts val="0"/>
                </a:spcBef>
                <a:spcAft>
                  <a:spcPts val="0"/>
                </a:spcAft>
              </a:pPr>
              <a:r>
                <a:rPr lang="en-US" sz="4800" dirty="0">
                  <a:solidFill>
                    <a:schemeClr val="bg1"/>
                  </a:solidFill>
                  <a:latin typeface="Dreaming Outloud Pro" panose="03050502040302030504" pitchFamily="66" charset="0"/>
                  <a:ea typeface="STXingkai" panose="020B0503020204020204" pitchFamily="2" charset="-122"/>
                  <a:cs typeface="Dreaming Outloud Pro" panose="03050502040302030504" pitchFamily="66" charset="0"/>
                </a:rPr>
                <a:t>EXPLORATORY</a:t>
              </a:r>
            </a:p>
          </p:txBody>
        </p:sp>
      </p:grpSp>
      <p:grpSp>
        <p:nvGrpSpPr>
          <p:cNvPr id="13" name="Group 12">
            <a:extLst>
              <a:ext uri="{FF2B5EF4-FFF2-40B4-BE49-F238E27FC236}">
                <a16:creationId xmlns:a16="http://schemas.microsoft.com/office/drawing/2014/main" id="{3510DC80-10A4-EC1C-9885-B5D159BA5C9C}"/>
              </a:ext>
            </a:extLst>
          </p:cNvPr>
          <p:cNvGrpSpPr/>
          <p:nvPr/>
        </p:nvGrpSpPr>
        <p:grpSpPr>
          <a:xfrm>
            <a:off x="6723802" y="3215662"/>
            <a:ext cx="4285396" cy="1132763"/>
            <a:chOff x="6491787" y="3761573"/>
            <a:chExt cx="4285396" cy="1132763"/>
          </a:xfrm>
        </p:grpSpPr>
        <p:sp>
          <p:nvSpPr>
            <p:cNvPr id="7" name="Speech Bubble: Rectangle with Corners Rounded 6">
              <a:extLst>
                <a:ext uri="{FF2B5EF4-FFF2-40B4-BE49-F238E27FC236}">
                  <a16:creationId xmlns:a16="http://schemas.microsoft.com/office/drawing/2014/main" id="{753B123D-2A07-EBD3-44A2-42444658B432}"/>
                </a:ext>
              </a:extLst>
            </p:cNvPr>
            <p:cNvSpPr/>
            <p:nvPr/>
          </p:nvSpPr>
          <p:spPr>
            <a:xfrm>
              <a:off x="6491787" y="3761573"/>
              <a:ext cx="4285396" cy="1132763"/>
            </a:xfrm>
            <a:prstGeom prst="wedgeRoundRectCallout">
              <a:avLst>
                <a:gd name="adj1" fmla="val 1414"/>
                <a:gd name="adj2" fmla="val 94444"/>
                <a:gd name="adj3" fmla="val 1666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F263D9C-46DB-A0F1-DC39-4ADEB927D18E}"/>
                </a:ext>
              </a:extLst>
            </p:cNvPr>
            <p:cNvSpPr txBox="1">
              <a:spLocks/>
            </p:cNvSpPr>
            <p:nvPr/>
          </p:nvSpPr>
          <p:spPr>
            <a:xfrm>
              <a:off x="6687403" y="4045799"/>
              <a:ext cx="4012445" cy="564310"/>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spcBef>
                  <a:spcPts val="0"/>
                </a:spcBef>
                <a:spcAft>
                  <a:spcPts val="0"/>
                </a:spcAft>
              </a:pPr>
              <a:r>
                <a:rPr lang="en-US" sz="4800" dirty="0">
                  <a:solidFill>
                    <a:schemeClr val="bg1"/>
                  </a:solidFill>
                  <a:latin typeface="Dreaming Outloud Pro" panose="03050502040302030504" pitchFamily="66" charset="0"/>
                  <a:ea typeface="STXingkai" panose="020B0503020204020204" pitchFamily="2" charset="-122"/>
                  <a:cs typeface="Dreaming Outloud Pro" panose="03050502040302030504" pitchFamily="66" charset="0"/>
                </a:rPr>
                <a:t>EXPLANATORY</a:t>
              </a:r>
            </a:p>
          </p:txBody>
        </p:sp>
      </p:grpSp>
      <p:sp>
        <p:nvSpPr>
          <p:cNvPr id="14" name="Title 1">
            <a:extLst>
              <a:ext uri="{FF2B5EF4-FFF2-40B4-BE49-F238E27FC236}">
                <a16:creationId xmlns:a16="http://schemas.microsoft.com/office/drawing/2014/main" id="{5D1C1E18-7F19-4912-7025-742BF8EEF42E}"/>
              </a:ext>
            </a:extLst>
          </p:cNvPr>
          <p:cNvSpPr txBox="1">
            <a:spLocks/>
          </p:cNvSpPr>
          <p:nvPr/>
        </p:nvSpPr>
        <p:spPr>
          <a:xfrm rot="874456">
            <a:off x="4654936" y="2546965"/>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3600" b="1" dirty="0">
                <a:solidFill>
                  <a:srgbClr val="BFBFBF"/>
                </a:solidFill>
                <a:latin typeface="Arial"/>
                <a:cs typeface="Arial"/>
              </a:rPr>
              <a:t>?</a:t>
            </a:r>
          </a:p>
        </p:txBody>
      </p:sp>
      <p:sp>
        <p:nvSpPr>
          <p:cNvPr id="15" name="Title 1">
            <a:extLst>
              <a:ext uri="{FF2B5EF4-FFF2-40B4-BE49-F238E27FC236}">
                <a16:creationId xmlns:a16="http://schemas.microsoft.com/office/drawing/2014/main" id="{14863666-8B83-6185-A8BD-85C07A0A2B09}"/>
              </a:ext>
            </a:extLst>
          </p:cNvPr>
          <p:cNvSpPr txBox="1">
            <a:spLocks/>
          </p:cNvSpPr>
          <p:nvPr/>
        </p:nvSpPr>
        <p:spPr>
          <a:xfrm rot="874456">
            <a:off x="3179870" y="2313125"/>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3600" b="1" dirty="0">
                <a:solidFill>
                  <a:srgbClr val="BFBFBF"/>
                </a:solidFill>
                <a:latin typeface="Arial"/>
                <a:cs typeface="Arial"/>
              </a:rPr>
              <a:t>?</a:t>
            </a:r>
          </a:p>
        </p:txBody>
      </p:sp>
      <p:sp>
        <p:nvSpPr>
          <p:cNvPr id="16" name="Title 1">
            <a:extLst>
              <a:ext uri="{FF2B5EF4-FFF2-40B4-BE49-F238E27FC236}">
                <a16:creationId xmlns:a16="http://schemas.microsoft.com/office/drawing/2014/main" id="{0E3A2B84-EFB7-E2ED-39D1-D2F03EBB511F}"/>
              </a:ext>
            </a:extLst>
          </p:cNvPr>
          <p:cNvSpPr txBox="1">
            <a:spLocks/>
          </p:cNvSpPr>
          <p:nvPr/>
        </p:nvSpPr>
        <p:spPr>
          <a:xfrm rot="20278275">
            <a:off x="1772808" y="2468186"/>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3600" b="1" dirty="0">
                <a:solidFill>
                  <a:srgbClr val="BFBFBF"/>
                </a:solidFill>
                <a:latin typeface="Arial"/>
                <a:cs typeface="Arial"/>
              </a:rPr>
              <a:t>?</a:t>
            </a:r>
          </a:p>
        </p:txBody>
      </p:sp>
      <p:sp>
        <p:nvSpPr>
          <p:cNvPr id="17" name="Title 1">
            <a:extLst>
              <a:ext uri="{FF2B5EF4-FFF2-40B4-BE49-F238E27FC236}">
                <a16:creationId xmlns:a16="http://schemas.microsoft.com/office/drawing/2014/main" id="{9084C1CC-E413-04A3-946E-86F314DCFF5D}"/>
              </a:ext>
            </a:extLst>
          </p:cNvPr>
          <p:cNvSpPr txBox="1">
            <a:spLocks/>
          </p:cNvSpPr>
          <p:nvPr/>
        </p:nvSpPr>
        <p:spPr>
          <a:xfrm rot="19123189">
            <a:off x="583312" y="2844604"/>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3600" b="1" dirty="0">
                <a:solidFill>
                  <a:srgbClr val="BFBFBF"/>
                </a:solidFill>
                <a:latin typeface="Arial"/>
                <a:cs typeface="Arial"/>
              </a:rPr>
              <a:t>?</a:t>
            </a:r>
          </a:p>
        </p:txBody>
      </p:sp>
      <p:sp>
        <p:nvSpPr>
          <p:cNvPr id="18" name="Title 1">
            <a:extLst>
              <a:ext uri="{FF2B5EF4-FFF2-40B4-BE49-F238E27FC236}">
                <a16:creationId xmlns:a16="http://schemas.microsoft.com/office/drawing/2014/main" id="{77064E49-C564-CABC-B616-E55FAE540798}"/>
              </a:ext>
            </a:extLst>
          </p:cNvPr>
          <p:cNvSpPr txBox="1">
            <a:spLocks/>
          </p:cNvSpPr>
          <p:nvPr/>
        </p:nvSpPr>
        <p:spPr>
          <a:xfrm>
            <a:off x="1011311" y="438875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3600" b="1" dirty="0">
                <a:solidFill>
                  <a:srgbClr val="BFBFBF"/>
                </a:solidFill>
                <a:latin typeface="Arial"/>
                <a:cs typeface="Arial"/>
              </a:rPr>
              <a:t>?</a:t>
            </a:r>
          </a:p>
        </p:txBody>
      </p:sp>
      <p:sp>
        <p:nvSpPr>
          <p:cNvPr id="19" name="Title 1">
            <a:extLst>
              <a:ext uri="{FF2B5EF4-FFF2-40B4-BE49-F238E27FC236}">
                <a16:creationId xmlns:a16="http://schemas.microsoft.com/office/drawing/2014/main" id="{33382A04-5AE2-422D-4C34-485E20599078}"/>
              </a:ext>
            </a:extLst>
          </p:cNvPr>
          <p:cNvSpPr txBox="1">
            <a:spLocks/>
          </p:cNvSpPr>
          <p:nvPr/>
        </p:nvSpPr>
        <p:spPr>
          <a:xfrm>
            <a:off x="2017732" y="4625249"/>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3600" b="1" dirty="0">
                <a:solidFill>
                  <a:srgbClr val="BFBFBF"/>
                </a:solidFill>
                <a:latin typeface="Arial"/>
                <a:cs typeface="Arial"/>
              </a:rPr>
              <a:t>?</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3600" b="1" dirty="0">
                <a:solidFill>
                  <a:srgbClr val="BFBFBF"/>
                </a:solidFill>
                <a:latin typeface="Arial"/>
                <a:cs typeface="Arial"/>
              </a:rPr>
              <a:t>?</a:t>
            </a:r>
          </a:p>
        </p:txBody>
      </p:sp>
      <p:sp>
        <p:nvSpPr>
          <p:cNvPr id="21" name="Title 1">
            <a:extLst>
              <a:ext uri="{FF2B5EF4-FFF2-40B4-BE49-F238E27FC236}">
                <a16:creationId xmlns:a16="http://schemas.microsoft.com/office/drawing/2014/main" id="{9F9B0DC5-0FA4-59A7-B68C-E17781E649BF}"/>
              </a:ext>
            </a:extLst>
          </p:cNvPr>
          <p:cNvSpPr txBox="1">
            <a:spLocks/>
          </p:cNvSpPr>
          <p:nvPr/>
        </p:nvSpPr>
        <p:spPr>
          <a:xfrm>
            <a:off x="2727727" y="4521968"/>
            <a:ext cx="2290041" cy="8099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rgbClr val="4682B4"/>
                </a:solidFill>
                <a:latin typeface="Dreaming Outloud Pro" panose="03050502040302030504" pitchFamily="66" charset="0"/>
                <a:cs typeface="Dreaming Outloud Pro" panose="03050502040302030504" pitchFamily="66" charset="0"/>
              </a:rPr>
              <a:t>(analyzing &amp; understanding)</a:t>
            </a:r>
          </a:p>
        </p:txBody>
      </p:sp>
      <p:sp>
        <p:nvSpPr>
          <p:cNvPr id="22" name="Title 1">
            <a:extLst>
              <a:ext uri="{FF2B5EF4-FFF2-40B4-BE49-F238E27FC236}">
                <a16:creationId xmlns:a16="http://schemas.microsoft.com/office/drawing/2014/main" id="{3676321E-01EA-0103-04DB-AD44E7A34160}"/>
              </a:ext>
            </a:extLst>
          </p:cNvPr>
          <p:cNvSpPr txBox="1">
            <a:spLocks/>
          </p:cNvSpPr>
          <p:nvPr/>
        </p:nvSpPr>
        <p:spPr>
          <a:xfrm rot="1088221">
            <a:off x="11169161" y="3085505"/>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9600" b="1" dirty="0">
                <a:solidFill>
                  <a:srgbClr val="BFBFBF"/>
                </a:solidFill>
                <a:latin typeface="Arial"/>
                <a:cs typeface="Arial"/>
              </a:rPr>
              <a:t>!</a:t>
            </a:r>
          </a:p>
        </p:txBody>
      </p:sp>
      <p:sp>
        <p:nvSpPr>
          <p:cNvPr id="23" name="Title 1">
            <a:extLst>
              <a:ext uri="{FF2B5EF4-FFF2-40B4-BE49-F238E27FC236}">
                <a16:creationId xmlns:a16="http://schemas.microsoft.com/office/drawing/2014/main" id="{6120553E-2CCF-B4FF-7351-B5303A6C2BC5}"/>
              </a:ext>
            </a:extLst>
          </p:cNvPr>
          <p:cNvSpPr txBox="1">
            <a:spLocks/>
          </p:cNvSpPr>
          <p:nvPr/>
        </p:nvSpPr>
        <p:spPr>
          <a:xfrm>
            <a:off x="8866500" y="2440987"/>
            <a:ext cx="2596355" cy="8099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spcBef>
                <a:spcPts val="0"/>
              </a:spcBef>
              <a:spcAft>
                <a:spcPts val="0"/>
              </a:spcAft>
            </a:pPr>
            <a:r>
              <a:rPr lang="en-US" sz="2400" dirty="0">
                <a:solidFill>
                  <a:srgbClr val="4682B4"/>
                </a:solidFill>
                <a:latin typeface="Dreaming Outloud Pro" panose="03050502040302030504" pitchFamily="66" charset="0"/>
                <a:cs typeface="Dreaming Outloud Pro" panose="03050502040302030504" pitchFamily="66" charset="0"/>
              </a:rPr>
              <a:t>(communicating a specific story)</a:t>
            </a:r>
          </a:p>
        </p:txBody>
      </p:sp>
      <p:grpSp>
        <p:nvGrpSpPr>
          <p:cNvPr id="26" name="Group 25">
            <a:extLst>
              <a:ext uri="{FF2B5EF4-FFF2-40B4-BE49-F238E27FC236}">
                <a16:creationId xmlns:a16="http://schemas.microsoft.com/office/drawing/2014/main" id="{EE8EBF7C-0CA4-DB3B-859B-287C56328C2F}"/>
              </a:ext>
            </a:extLst>
          </p:cNvPr>
          <p:cNvGrpSpPr/>
          <p:nvPr/>
        </p:nvGrpSpPr>
        <p:grpSpPr>
          <a:xfrm>
            <a:off x="5562588" y="3413333"/>
            <a:ext cx="857565" cy="737419"/>
            <a:chOff x="6095602" y="2146147"/>
            <a:chExt cx="857565" cy="737419"/>
          </a:xfrm>
        </p:grpSpPr>
        <p:sp>
          <p:nvSpPr>
            <p:cNvPr id="24" name="Oval 23">
              <a:extLst>
                <a:ext uri="{FF2B5EF4-FFF2-40B4-BE49-F238E27FC236}">
                  <a16:creationId xmlns:a16="http://schemas.microsoft.com/office/drawing/2014/main" id="{499DCEF3-0702-DC9C-1C51-BD2CD5E55D0F}"/>
                </a:ext>
              </a:extLst>
            </p:cNvPr>
            <p:cNvSpPr/>
            <p:nvPr/>
          </p:nvSpPr>
          <p:spPr>
            <a:xfrm>
              <a:off x="6095602" y="2156346"/>
              <a:ext cx="832972" cy="727220"/>
            </a:xfrm>
            <a:prstGeom prst="ellipse">
              <a:avLst/>
            </a:prstGeom>
            <a:solidFill>
              <a:srgbClr val="468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93B1B7CB-DF8B-E0EC-8552-48F59DD7E4B7}"/>
                </a:ext>
              </a:extLst>
            </p:cNvPr>
            <p:cNvSpPr txBox="1">
              <a:spLocks/>
            </p:cNvSpPr>
            <p:nvPr/>
          </p:nvSpPr>
          <p:spPr>
            <a:xfrm rot="224161">
              <a:off x="6113095" y="2146147"/>
              <a:ext cx="840072" cy="564310"/>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spcBef>
                  <a:spcPts val="0"/>
                </a:spcBef>
                <a:spcAft>
                  <a:spcPts val="0"/>
                </a:spcAft>
              </a:pPr>
              <a:r>
                <a:rPr lang="en-US" sz="4800" dirty="0">
                  <a:solidFill>
                    <a:schemeClr val="bg1"/>
                  </a:solidFill>
                  <a:latin typeface="Dreaming Outloud Pro" panose="03050502040302030504" pitchFamily="66" charset="0"/>
                  <a:ea typeface="STXingkai" panose="020B0503020204020204" pitchFamily="2" charset="-122"/>
                  <a:cs typeface="Dreaming Outloud Pro" panose="03050502040302030504" pitchFamily="66" charset="0"/>
                </a:rPr>
                <a:t>vs.</a:t>
              </a:r>
            </a:p>
          </p:txBody>
        </p:sp>
      </p:grpSp>
      <p:sp>
        <p:nvSpPr>
          <p:cNvPr id="27" name="Title 1">
            <a:extLst>
              <a:ext uri="{FF2B5EF4-FFF2-40B4-BE49-F238E27FC236}">
                <a16:creationId xmlns:a16="http://schemas.microsoft.com/office/drawing/2014/main" id="{5AD1F74C-A441-4111-7E71-164AAC6C1859}"/>
              </a:ext>
            </a:extLst>
          </p:cNvPr>
          <p:cNvSpPr txBox="1">
            <a:spLocks/>
          </p:cNvSpPr>
          <p:nvPr/>
        </p:nvSpPr>
        <p:spPr>
          <a:xfrm>
            <a:off x="9634186" y="4845376"/>
            <a:ext cx="2035789" cy="56850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3600" dirty="0">
                <a:solidFill>
                  <a:srgbClr val="1F497D"/>
                </a:solidFill>
                <a:latin typeface="Dreaming Outloud Pro" panose="03050502040302030504" pitchFamily="66" charset="0"/>
                <a:cs typeface="Dreaming Outloud Pro" panose="03050502040302030504" pitchFamily="66" charset="0"/>
              </a:rPr>
              <a:t>our focus</a:t>
            </a:r>
          </a:p>
        </p:txBody>
      </p:sp>
      <p:cxnSp>
        <p:nvCxnSpPr>
          <p:cNvPr id="31" name="Straight Arrow Connector 30">
            <a:extLst>
              <a:ext uri="{FF2B5EF4-FFF2-40B4-BE49-F238E27FC236}">
                <a16:creationId xmlns:a16="http://schemas.microsoft.com/office/drawing/2014/main" id="{10ED5EC6-DC48-53F8-78A9-9BA82A92DC0F}"/>
              </a:ext>
            </a:extLst>
          </p:cNvPr>
          <p:cNvCxnSpPr>
            <a:cxnSpLocks/>
          </p:cNvCxnSpPr>
          <p:nvPr/>
        </p:nvCxnSpPr>
        <p:spPr>
          <a:xfrm flipV="1">
            <a:off x="4745734" y="3023379"/>
            <a:ext cx="91782" cy="388768"/>
          </a:xfrm>
          <a:prstGeom prst="straightConnector1">
            <a:avLst/>
          </a:prstGeom>
          <a:ln w="38100">
            <a:solidFill>
              <a:srgbClr val="BFBFBF"/>
            </a:solidFill>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72A830A2-3499-C4BF-6832-A2B6B6275311}"/>
              </a:ext>
            </a:extLst>
          </p:cNvPr>
          <p:cNvCxnSpPr>
            <a:cxnSpLocks/>
          </p:cNvCxnSpPr>
          <p:nvPr/>
        </p:nvCxnSpPr>
        <p:spPr>
          <a:xfrm flipV="1">
            <a:off x="3303714" y="2790279"/>
            <a:ext cx="67658" cy="460612"/>
          </a:xfrm>
          <a:prstGeom prst="straightConnector1">
            <a:avLst/>
          </a:prstGeom>
          <a:ln w="38100">
            <a:solidFill>
              <a:srgbClr val="BFBFBF"/>
            </a:solidFill>
            <a:tailEnd type="triangle"/>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846CB533-CA7D-DDA8-A54C-A351101CCF77}"/>
              </a:ext>
            </a:extLst>
          </p:cNvPr>
          <p:cNvCxnSpPr>
            <a:cxnSpLocks/>
          </p:cNvCxnSpPr>
          <p:nvPr/>
        </p:nvCxnSpPr>
        <p:spPr>
          <a:xfrm flipH="1" flipV="1">
            <a:off x="2073141" y="2873125"/>
            <a:ext cx="233514" cy="427002"/>
          </a:xfrm>
          <a:prstGeom prst="straightConnector1">
            <a:avLst/>
          </a:prstGeom>
          <a:ln w="38100">
            <a:solidFill>
              <a:srgbClr val="BFBFBF"/>
            </a:solidFill>
            <a:tailEnd type="triangle"/>
          </a:ln>
        </p:spPr>
        <p:style>
          <a:lnRef idx="3">
            <a:schemeClr val="accent3"/>
          </a:lnRef>
          <a:fillRef idx="0">
            <a:schemeClr val="accent3"/>
          </a:fillRef>
          <a:effectRef idx="2">
            <a:schemeClr val="accent3"/>
          </a:effectRef>
          <a:fontRef idx="minor">
            <a:schemeClr val="tx1"/>
          </a:fontRef>
        </p:style>
      </p:cxnSp>
      <p:cxnSp>
        <p:nvCxnSpPr>
          <p:cNvPr id="48" name="Straight Arrow Connector 47">
            <a:extLst>
              <a:ext uri="{FF2B5EF4-FFF2-40B4-BE49-F238E27FC236}">
                <a16:creationId xmlns:a16="http://schemas.microsoft.com/office/drawing/2014/main" id="{4357AEA7-D97B-9490-8B73-B5A60172C350}"/>
              </a:ext>
            </a:extLst>
          </p:cNvPr>
          <p:cNvCxnSpPr>
            <a:cxnSpLocks/>
          </p:cNvCxnSpPr>
          <p:nvPr/>
        </p:nvCxnSpPr>
        <p:spPr>
          <a:xfrm flipH="1" flipV="1">
            <a:off x="927068" y="3213562"/>
            <a:ext cx="321012" cy="324747"/>
          </a:xfrm>
          <a:prstGeom prst="straightConnector1">
            <a:avLst/>
          </a:prstGeom>
          <a:ln w="38100">
            <a:solidFill>
              <a:srgbClr val="BFBFBF"/>
            </a:solidFill>
            <a:tailEnd type="triangle"/>
          </a:ln>
        </p:spPr>
        <p:style>
          <a:lnRef idx="3">
            <a:schemeClr val="accent3"/>
          </a:lnRef>
          <a:fillRef idx="0">
            <a:schemeClr val="accent3"/>
          </a:fillRef>
          <a:effectRef idx="2">
            <a:schemeClr val="accent3"/>
          </a:effectRef>
          <a:fontRef idx="minor">
            <a:schemeClr val="tx1"/>
          </a:fontRef>
        </p:style>
      </p:cxnSp>
      <p:cxnSp>
        <p:nvCxnSpPr>
          <p:cNvPr id="50" name="Straight Arrow Connector 49">
            <a:extLst>
              <a:ext uri="{FF2B5EF4-FFF2-40B4-BE49-F238E27FC236}">
                <a16:creationId xmlns:a16="http://schemas.microsoft.com/office/drawing/2014/main" id="{0FD15022-94D9-9EF9-42F8-3F28D0DCD13A}"/>
              </a:ext>
            </a:extLst>
          </p:cNvPr>
          <p:cNvCxnSpPr>
            <a:cxnSpLocks/>
          </p:cNvCxnSpPr>
          <p:nvPr/>
        </p:nvCxnSpPr>
        <p:spPr>
          <a:xfrm flipH="1">
            <a:off x="1350897" y="4033309"/>
            <a:ext cx="448371" cy="449321"/>
          </a:xfrm>
          <a:prstGeom prst="straightConnector1">
            <a:avLst/>
          </a:prstGeom>
          <a:ln w="38100">
            <a:solidFill>
              <a:srgbClr val="BFBFBF"/>
            </a:solidFill>
            <a:tailEnd type="triangle"/>
          </a:ln>
        </p:spPr>
        <p:style>
          <a:lnRef idx="3">
            <a:schemeClr val="accent3"/>
          </a:lnRef>
          <a:fillRef idx="0">
            <a:schemeClr val="accent3"/>
          </a:fillRef>
          <a:effectRef idx="2">
            <a:schemeClr val="accent3"/>
          </a:effectRef>
          <a:fontRef idx="minor">
            <a:schemeClr val="tx1"/>
          </a:fontRef>
        </p:style>
      </p:cxnSp>
      <p:cxnSp>
        <p:nvCxnSpPr>
          <p:cNvPr id="52" name="Straight Arrow Connector 51">
            <a:extLst>
              <a:ext uri="{FF2B5EF4-FFF2-40B4-BE49-F238E27FC236}">
                <a16:creationId xmlns:a16="http://schemas.microsoft.com/office/drawing/2014/main" id="{DB953163-3071-0341-1D0B-F0981BEB0044}"/>
              </a:ext>
            </a:extLst>
          </p:cNvPr>
          <p:cNvCxnSpPr>
            <a:cxnSpLocks/>
          </p:cNvCxnSpPr>
          <p:nvPr/>
        </p:nvCxnSpPr>
        <p:spPr>
          <a:xfrm flipH="1">
            <a:off x="2263780" y="4150752"/>
            <a:ext cx="96684" cy="527958"/>
          </a:xfrm>
          <a:prstGeom prst="straightConnector1">
            <a:avLst/>
          </a:prstGeom>
          <a:ln w="38100">
            <a:solidFill>
              <a:srgbClr val="BFBFBF"/>
            </a:solidFill>
            <a:tailEnd type="triangle"/>
          </a:ln>
        </p:spPr>
        <p:style>
          <a:lnRef idx="3">
            <a:schemeClr val="accent3"/>
          </a:lnRef>
          <a:fillRef idx="0">
            <a:schemeClr val="accent3"/>
          </a:fillRef>
          <a:effectRef idx="2">
            <a:schemeClr val="accent3"/>
          </a:effectRef>
          <a:fontRef idx="minor">
            <a:schemeClr val="tx1"/>
          </a:fontRef>
        </p:style>
      </p:cxnSp>
      <p:cxnSp>
        <p:nvCxnSpPr>
          <p:cNvPr id="54" name="Straight Arrow Connector 53">
            <a:extLst>
              <a:ext uri="{FF2B5EF4-FFF2-40B4-BE49-F238E27FC236}">
                <a16:creationId xmlns:a16="http://schemas.microsoft.com/office/drawing/2014/main" id="{4B1FF8E6-565B-4909-ACE1-DF4D5E08DBAA}"/>
              </a:ext>
            </a:extLst>
          </p:cNvPr>
          <p:cNvCxnSpPr>
            <a:cxnSpLocks/>
          </p:cNvCxnSpPr>
          <p:nvPr/>
        </p:nvCxnSpPr>
        <p:spPr>
          <a:xfrm>
            <a:off x="4872877" y="3958019"/>
            <a:ext cx="224874" cy="421344"/>
          </a:xfrm>
          <a:prstGeom prst="straightConnector1">
            <a:avLst/>
          </a:prstGeom>
          <a:ln w="38100">
            <a:solidFill>
              <a:srgbClr val="BFBFBF"/>
            </a:solidFill>
            <a:tailEnd type="triangle"/>
          </a:ln>
        </p:spPr>
        <p:style>
          <a:lnRef idx="3">
            <a:schemeClr val="accent3"/>
          </a:lnRef>
          <a:fillRef idx="0">
            <a:schemeClr val="accent3"/>
          </a:fillRef>
          <a:effectRef idx="2">
            <a:schemeClr val="accent3"/>
          </a:effectRef>
          <a:fontRef idx="minor">
            <a:schemeClr val="tx1"/>
          </a:fontRef>
        </p:style>
      </p:cxnSp>
      <p:cxnSp>
        <p:nvCxnSpPr>
          <p:cNvPr id="62" name="Connector: Curved 61">
            <a:extLst>
              <a:ext uri="{FF2B5EF4-FFF2-40B4-BE49-F238E27FC236}">
                <a16:creationId xmlns:a16="http://schemas.microsoft.com/office/drawing/2014/main" id="{2D36E292-1195-1E7E-4F4C-8D7B67817BFE}"/>
              </a:ext>
            </a:extLst>
          </p:cNvPr>
          <p:cNvCxnSpPr>
            <a:cxnSpLocks/>
          </p:cNvCxnSpPr>
          <p:nvPr/>
        </p:nvCxnSpPr>
        <p:spPr>
          <a:xfrm rot="10800000">
            <a:off x="9498846" y="4112042"/>
            <a:ext cx="270681" cy="891254"/>
          </a:xfrm>
          <a:prstGeom prst="curvedConnector2">
            <a:avLst/>
          </a:prstGeom>
          <a:ln w="38100">
            <a:solidFill>
              <a:srgbClr val="1F497D"/>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544203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7DD732-4AAF-84EC-87FD-DE51961B27D6}"/>
              </a:ext>
            </a:extLst>
          </p:cNvPr>
          <p:cNvPicPr>
            <a:picLocks noChangeAspect="1"/>
          </p:cNvPicPr>
          <p:nvPr/>
        </p:nvPicPr>
        <p:blipFill>
          <a:blip r:embed="rId2"/>
          <a:stretch>
            <a:fillRect/>
          </a:stretch>
        </p:blipFill>
        <p:spPr>
          <a:xfrm>
            <a:off x="779931" y="2612715"/>
            <a:ext cx="5118845" cy="3128184"/>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accessibility in action</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let’s revisit the ticket example</a:t>
            </a:r>
            <a:endParaRPr lang="en-US" sz="2400" dirty="0">
              <a:solidFill>
                <a:srgbClr val="00B050"/>
              </a:solidFill>
              <a:latin typeface="Arial"/>
              <a:cs typeface="Arial"/>
            </a:endParaRPr>
          </a:p>
        </p:txBody>
      </p:sp>
    </p:spTree>
    <p:extLst>
      <p:ext uri="{BB962C8B-B14F-4D97-AF65-F5344CB8AC3E}">
        <p14:creationId xmlns:p14="http://schemas.microsoft.com/office/powerpoint/2010/main" val="41181431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507917-06F7-E6DA-F139-19FADD063155}"/>
              </a:ext>
            </a:extLst>
          </p:cNvPr>
          <p:cNvPicPr>
            <a:picLocks noChangeAspect="1"/>
          </p:cNvPicPr>
          <p:nvPr/>
        </p:nvPicPr>
        <p:blipFill>
          <a:blip r:embed="rId2"/>
          <a:stretch>
            <a:fillRect/>
          </a:stretch>
        </p:blipFill>
        <p:spPr>
          <a:xfrm>
            <a:off x="509652" y="2367445"/>
            <a:ext cx="5595313" cy="3809238"/>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accessibility in action</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add words that must be here: graph title, axis titles, and a footnote</a:t>
            </a:r>
            <a:endParaRPr lang="en-US" sz="2400" dirty="0">
              <a:solidFill>
                <a:srgbClr val="00B050"/>
              </a:solidFill>
              <a:latin typeface="Arial"/>
              <a:cs typeface="Arial"/>
            </a:endParaRPr>
          </a:p>
        </p:txBody>
      </p:sp>
    </p:spTree>
    <p:extLst>
      <p:ext uri="{BB962C8B-B14F-4D97-AF65-F5344CB8AC3E}">
        <p14:creationId xmlns:p14="http://schemas.microsoft.com/office/powerpoint/2010/main" val="1476373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accessibility in action</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add a call to action and annotation</a:t>
            </a: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6315025C-9F0A-05E1-834B-67AF98D77495}"/>
              </a:ext>
            </a:extLst>
          </p:cNvPr>
          <p:cNvPicPr>
            <a:picLocks noChangeAspect="1"/>
          </p:cNvPicPr>
          <p:nvPr/>
        </p:nvPicPr>
        <p:blipFill>
          <a:blip r:embed="rId2"/>
          <a:stretch>
            <a:fillRect/>
          </a:stretch>
        </p:blipFill>
        <p:spPr>
          <a:xfrm>
            <a:off x="502024" y="1845390"/>
            <a:ext cx="5593976" cy="4394435"/>
          </a:xfrm>
          <a:prstGeom prst="rect">
            <a:avLst/>
          </a:prstGeom>
        </p:spPr>
      </p:pic>
    </p:spTree>
    <p:extLst>
      <p:ext uri="{BB962C8B-B14F-4D97-AF65-F5344CB8AC3E}">
        <p14:creationId xmlns:p14="http://schemas.microsoft.com/office/powerpoint/2010/main" val="23365939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aesthetics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is it necessary to “make it pretty?” yes</a:t>
            </a: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F617935A-6F2B-E46F-A90E-DA0DF9391C1A}"/>
              </a:ext>
            </a:extLst>
          </p:cNvPr>
          <p:cNvPicPr>
            <a:picLocks noChangeAspect="1"/>
          </p:cNvPicPr>
          <p:nvPr/>
        </p:nvPicPr>
        <p:blipFill>
          <a:blip r:embed="rId2"/>
          <a:stretch>
            <a:fillRect/>
          </a:stretch>
        </p:blipFill>
        <p:spPr>
          <a:xfrm>
            <a:off x="282772" y="1640943"/>
            <a:ext cx="7141612" cy="4648785"/>
          </a:xfrm>
          <a:prstGeom prst="rect">
            <a:avLst/>
          </a:prstGeom>
        </p:spPr>
      </p:pic>
    </p:spTree>
    <p:extLst>
      <p:ext uri="{BB962C8B-B14F-4D97-AF65-F5344CB8AC3E}">
        <p14:creationId xmlns:p14="http://schemas.microsoft.com/office/powerpoint/2010/main" val="23790629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acceptance</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1D06B908-3F80-3771-943F-E3B3BDB44334}"/>
              </a:ext>
            </a:extLst>
          </p:cNvPr>
          <p:cNvPicPr>
            <a:picLocks noChangeAspect="1"/>
          </p:cNvPicPr>
          <p:nvPr/>
        </p:nvPicPr>
        <p:blipFill>
          <a:blip r:embed="rId2"/>
          <a:stretch>
            <a:fillRect/>
          </a:stretch>
        </p:blipFill>
        <p:spPr>
          <a:xfrm>
            <a:off x="-191069" y="1369659"/>
            <a:ext cx="10374736" cy="4118682"/>
          </a:xfrm>
          <a:prstGeom prst="rect">
            <a:avLst/>
          </a:prstGeom>
        </p:spPr>
      </p:pic>
      <p:sp>
        <p:nvSpPr>
          <p:cNvPr id="4" name="Rectangle 3">
            <a:extLst>
              <a:ext uri="{FF2B5EF4-FFF2-40B4-BE49-F238E27FC236}">
                <a16:creationId xmlns:a16="http://schemas.microsoft.com/office/drawing/2014/main" id="{982423F1-397D-FC28-F6E8-DA499821C985}"/>
              </a:ext>
            </a:extLst>
          </p:cNvPr>
          <p:cNvSpPr/>
          <p:nvPr/>
        </p:nvSpPr>
        <p:spPr>
          <a:xfrm>
            <a:off x="-23542" y="1517341"/>
            <a:ext cx="2565779" cy="1143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1006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in closing: what’s wrong with the left graph?</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587AA99E-8D76-EA0E-FEB4-F082C330306F}"/>
              </a:ext>
            </a:extLst>
          </p:cNvPr>
          <p:cNvPicPr>
            <a:picLocks noChangeAspect="1"/>
          </p:cNvPicPr>
          <p:nvPr/>
        </p:nvPicPr>
        <p:blipFill>
          <a:blip r:embed="rId3"/>
          <a:stretch>
            <a:fillRect/>
          </a:stretch>
        </p:blipFill>
        <p:spPr>
          <a:xfrm>
            <a:off x="213604" y="2302440"/>
            <a:ext cx="5882396" cy="3794750"/>
          </a:xfrm>
          <a:prstGeom prst="rect">
            <a:avLst/>
          </a:prstGeom>
        </p:spPr>
      </p:pic>
      <p:pic>
        <p:nvPicPr>
          <p:cNvPr id="7" name="Picture 6">
            <a:extLst>
              <a:ext uri="{FF2B5EF4-FFF2-40B4-BE49-F238E27FC236}">
                <a16:creationId xmlns:a16="http://schemas.microsoft.com/office/drawing/2014/main" id="{F8827D6A-46F5-B29E-AA37-C281E6024C91}"/>
              </a:ext>
            </a:extLst>
          </p:cNvPr>
          <p:cNvPicPr>
            <a:picLocks noChangeAspect="1"/>
          </p:cNvPicPr>
          <p:nvPr/>
        </p:nvPicPr>
        <p:blipFill>
          <a:blip r:embed="rId4"/>
          <a:stretch>
            <a:fillRect/>
          </a:stretch>
        </p:blipFill>
        <p:spPr>
          <a:xfrm>
            <a:off x="6642682" y="2177486"/>
            <a:ext cx="5916870" cy="3919704"/>
          </a:xfrm>
          <a:prstGeom prst="rect">
            <a:avLst/>
          </a:prstGeom>
        </p:spPr>
      </p:pic>
    </p:spTree>
    <p:extLst>
      <p:ext uri="{BB962C8B-B14F-4D97-AF65-F5344CB8AC3E}">
        <p14:creationId xmlns:p14="http://schemas.microsoft.com/office/powerpoint/2010/main" val="30726886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5E3ECC1F-3B80-4228-87DE-E35389326A8D}"/>
              </a:ext>
            </a:extLst>
          </p:cNvPr>
          <p:cNvSpPr>
            <a:spLocks noGrp="1"/>
          </p:cNvSpPr>
          <p:nvPr>
            <p:ph type="subTitle" idx="1"/>
          </p:nvPr>
        </p:nvSpPr>
        <p:spPr>
          <a:xfrm>
            <a:off x="6922795" y="4039702"/>
            <a:ext cx="3675649" cy="1193744"/>
          </a:xfrm>
        </p:spPr>
        <p:txBody>
          <a:bodyPr>
            <a:normAutofit/>
          </a:bodyPr>
          <a:lstStyle/>
          <a:p>
            <a:pPr algn="l"/>
            <a:r>
              <a:rPr lang="en-PH" sz="7200" dirty="0">
                <a:solidFill>
                  <a:srgbClr val="61667C"/>
                </a:solidFill>
              </a:rPr>
              <a:t>Lesson 6</a:t>
            </a:r>
          </a:p>
        </p:txBody>
      </p:sp>
      <p:sp>
        <p:nvSpPr>
          <p:cNvPr id="3" name="Title 1">
            <a:extLst>
              <a:ext uri="{FF2B5EF4-FFF2-40B4-BE49-F238E27FC236}">
                <a16:creationId xmlns:a16="http://schemas.microsoft.com/office/drawing/2014/main" id="{1ADBC930-F3C2-454A-B214-D9E480BF0439}"/>
              </a:ext>
            </a:extLst>
          </p:cNvPr>
          <p:cNvSpPr txBox="1">
            <a:spLocks/>
          </p:cNvSpPr>
          <p:nvPr/>
        </p:nvSpPr>
        <p:spPr>
          <a:xfrm>
            <a:off x="2642348" y="2017051"/>
            <a:ext cx="3310218" cy="10619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7200" dirty="0">
                <a:solidFill>
                  <a:srgbClr val="044C8C"/>
                </a:solidFill>
                <a:latin typeface="Arial" panose="020B0604020202020204" pitchFamily="34" charset="0"/>
                <a:cs typeface="Arial" panose="020B0604020202020204" pitchFamily="34" charset="0"/>
              </a:rPr>
              <a:t>lessons</a:t>
            </a:r>
            <a:endParaRPr lang="en-PH" sz="7200" dirty="0">
              <a:solidFill>
                <a:srgbClr val="044C8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610A0C0-6879-489E-A3E6-3144F9A9E6BD}"/>
              </a:ext>
            </a:extLst>
          </p:cNvPr>
          <p:cNvSpPr txBox="1">
            <a:spLocks/>
          </p:cNvSpPr>
          <p:nvPr/>
        </p:nvSpPr>
        <p:spPr>
          <a:xfrm>
            <a:off x="1089280" y="2368358"/>
            <a:ext cx="10546907" cy="22682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6700" dirty="0">
                <a:solidFill>
                  <a:srgbClr val="044C8C"/>
                </a:solidFill>
                <a:latin typeface="Arial" panose="020B0604020202020204" pitchFamily="34" charset="0"/>
                <a:cs typeface="Arial" panose="020B0604020202020204" pitchFamily="34" charset="0"/>
              </a:rPr>
              <a:t>storytelling</a:t>
            </a:r>
            <a:endParaRPr lang="en-PH" sz="16700" dirty="0">
              <a:solidFill>
                <a:srgbClr val="044C8C"/>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D8B497A8-2EA5-84A7-E2C7-BEBB16A32961}"/>
              </a:ext>
            </a:extLst>
          </p:cNvPr>
          <p:cNvSpPr txBox="1">
            <a:spLocks/>
          </p:cNvSpPr>
          <p:nvPr/>
        </p:nvSpPr>
        <p:spPr>
          <a:xfrm>
            <a:off x="6506169" y="2017051"/>
            <a:ext cx="1382736" cy="10619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7200" dirty="0">
                <a:solidFill>
                  <a:srgbClr val="044C8C"/>
                </a:solidFill>
                <a:latin typeface="Arial" panose="020B0604020202020204" pitchFamily="34" charset="0"/>
                <a:cs typeface="Arial" panose="020B0604020202020204" pitchFamily="34" charset="0"/>
              </a:rPr>
              <a:t>in</a:t>
            </a:r>
            <a:endParaRPr lang="en-PH" sz="7200" dirty="0">
              <a:solidFill>
                <a:srgbClr val="044C8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35220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Little Red Riding Hood Touring Performances - Nottingham Playhouse">
            <a:extLst>
              <a:ext uri="{FF2B5EF4-FFF2-40B4-BE49-F238E27FC236}">
                <a16:creationId xmlns:a16="http://schemas.microsoft.com/office/drawing/2014/main" id="{BB28B078-1156-B326-8C6F-8D9A137C64B4}"/>
              </a:ext>
            </a:extLst>
          </p:cNvPr>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1111"/>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95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ttle Red Riding Hood Touring Performances - Nottingham Playhouse">
            <a:extLst>
              <a:ext uri="{FF2B5EF4-FFF2-40B4-BE49-F238E27FC236}">
                <a16:creationId xmlns:a16="http://schemas.microsoft.com/office/drawing/2014/main" id="{BB28B078-1156-B326-8C6F-8D9A137C64B4}"/>
              </a:ext>
            </a:extLst>
          </p:cNvPr>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1111"/>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A23C4A5-8042-D075-B052-5B3B1C4C027D}"/>
              </a:ext>
            </a:extLst>
          </p:cNvPr>
          <p:cNvSpPr txBox="1">
            <a:spLocks/>
          </p:cNvSpPr>
          <p:nvPr/>
        </p:nvSpPr>
        <p:spPr>
          <a:xfrm>
            <a:off x="6496333" y="681317"/>
            <a:ext cx="5131559"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 red riding hood</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F706ADF-BF10-F369-50FE-796EA27BFFC3}"/>
              </a:ext>
            </a:extLst>
          </p:cNvPr>
          <p:cNvSpPr txBox="1">
            <a:spLocks/>
          </p:cNvSpPr>
          <p:nvPr/>
        </p:nvSpPr>
        <p:spPr>
          <a:xfrm>
            <a:off x="6496333" y="1918448"/>
            <a:ext cx="5372937"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power of repetition</a:t>
            </a:r>
            <a:r>
              <a:rPr lang="en-US" sz="2400" dirty="0">
                <a:solidFill>
                  <a:schemeClr val="bg1">
                    <a:lumMod val="65000"/>
                  </a:schemeClr>
                </a:solidFill>
                <a:latin typeface="Arial"/>
                <a:cs typeface="Arial"/>
              </a:rPr>
              <a:t>.</a:t>
            </a:r>
            <a:r>
              <a:rPr lang="en-US" sz="2400" b="1" dirty="0">
                <a:solidFill>
                  <a:srgbClr val="1F497D"/>
                </a:solidFill>
                <a:latin typeface="Arial"/>
                <a:cs typeface="Arial"/>
              </a:rPr>
              <a:t> </a:t>
            </a:r>
            <a:r>
              <a:rPr lang="en-US" sz="2400" dirty="0">
                <a:solidFill>
                  <a:schemeClr val="bg1">
                    <a:lumMod val="65000"/>
                  </a:schemeClr>
                </a:solidFill>
                <a:latin typeface="Arial"/>
                <a:cs typeface="Arial"/>
              </a:rPr>
              <a:t>the process of hearing, reading, and saying things numerous times helps to cement them in our long-term memory</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plot-twists-ending</a:t>
            </a:r>
            <a:r>
              <a:rPr lang="en-US" sz="2400" dirty="0">
                <a:solidFill>
                  <a:schemeClr val="bg1">
                    <a:lumMod val="65000"/>
                  </a:schemeClr>
                </a:solidFill>
                <a:latin typeface="Arial"/>
                <a:cs typeface="Arial"/>
              </a:rPr>
              <a:t> (beginning, middle, and end). works to embed things in our memory for us to </a:t>
            </a:r>
            <a:r>
              <a:rPr lang="en-US" sz="2400" b="1" dirty="0">
                <a:solidFill>
                  <a:schemeClr val="bg1">
                    <a:lumMod val="65000"/>
                  </a:schemeClr>
                </a:solidFill>
                <a:latin typeface="Arial"/>
                <a:cs typeface="Arial"/>
              </a:rPr>
              <a:t>recall</a:t>
            </a:r>
            <a:r>
              <a:rPr lang="en-US" sz="2400" dirty="0">
                <a:solidFill>
                  <a:schemeClr val="bg1">
                    <a:lumMod val="65000"/>
                  </a:schemeClr>
                </a:solidFill>
                <a:latin typeface="Arial"/>
                <a:cs typeface="Arial"/>
              </a:rPr>
              <a:t> and </a:t>
            </a:r>
            <a:r>
              <a:rPr lang="en-US" sz="2400" b="1" dirty="0">
                <a:solidFill>
                  <a:schemeClr val="bg1">
                    <a:lumMod val="65000"/>
                  </a:schemeClr>
                </a:solidFill>
                <a:latin typeface="Arial"/>
                <a:cs typeface="Arial"/>
              </a:rPr>
              <a:t>retell</a:t>
            </a:r>
            <a:r>
              <a:rPr lang="en-US" sz="2400" dirty="0">
                <a:solidFill>
                  <a:schemeClr val="bg1">
                    <a:lumMod val="65000"/>
                  </a:schemeClr>
                </a:solidFill>
                <a:latin typeface="Arial"/>
                <a:cs typeface="Arial"/>
              </a:rPr>
              <a:t> the story</a:t>
            </a:r>
          </a:p>
          <a:p>
            <a:pPr marL="342900" indent="-342900" algn="l">
              <a:spcBef>
                <a:spcPts val="0"/>
              </a:spcBef>
              <a:spcAft>
                <a:spcPts val="1200"/>
              </a:spcAft>
              <a:buClr>
                <a:schemeClr val="bg1">
                  <a:lumMod val="65000"/>
                </a:schemeClr>
              </a:buClr>
              <a:buFont typeface="Arial" panose="020B0604020202020204" pitchFamily="34" charset="0"/>
              <a:buChar char="•"/>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16329997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 magic story: storytelling in plays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story is a time-tested structure; we’ve been telling stories throughout history</a:t>
            </a:r>
            <a:endParaRPr lang="en-US" sz="2400" dirty="0">
              <a:solidFill>
                <a:srgbClr val="00B050"/>
              </a:solidFill>
              <a:latin typeface="Arial"/>
              <a:cs typeface="Arial"/>
            </a:endParaRPr>
          </a:p>
        </p:txBody>
      </p:sp>
      <p:sp>
        <p:nvSpPr>
          <p:cNvPr id="6" name="Title 1">
            <a:extLst>
              <a:ext uri="{FF2B5EF4-FFF2-40B4-BE49-F238E27FC236}">
                <a16:creationId xmlns:a16="http://schemas.microsoft.com/office/drawing/2014/main" id="{38105D4D-0AF5-1204-A005-A0D78974A898}"/>
              </a:ext>
            </a:extLst>
          </p:cNvPr>
          <p:cNvSpPr txBox="1">
            <a:spLocks/>
          </p:cNvSpPr>
          <p:nvPr/>
        </p:nvSpPr>
        <p:spPr>
          <a:xfrm>
            <a:off x="563311" y="1918448"/>
            <a:ext cx="11305959" cy="258531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setup</a:t>
            </a:r>
            <a:r>
              <a:rPr lang="en-US" sz="2400" dirty="0">
                <a:solidFill>
                  <a:schemeClr val="bg1">
                    <a:lumMod val="65000"/>
                  </a:schemeClr>
                </a:solidFill>
                <a:latin typeface="Arial"/>
                <a:cs typeface="Arial"/>
              </a:rPr>
              <a:t>. introduces the main character, or protagonist, their relationships, and the world in which they live. after, the main character is confronted with a problem</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conflict</a:t>
            </a:r>
            <a:r>
              <a:rPr lang="en-US" sz="2400" dirty="0">
                <a:solidFill>
                  <a:schemeClr val="bg1">
                    <a:lumMod val="65000"/>
                  </a:schemeClr>
                </a:solidFill>
                <a:latin typeface="Arial"/>
                <a:cs typeface="Arial"/>
              </a:rPr>
              <a:t>. makes up the bulk of the story and depicts the main character’s attempt to resolve the problem and goes through major changes in his life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resolution</a:t>
            </a:r>
            <a:r>
              <a:rPr lang="en-US" sz="2400" dirty="0">
                <a:solidFill>
                  <a:schemeClr val="bg1">
                    <a:lumMod val="65000"/>
                  </a:schemeClr>
                </a:solidFill>
                <a:latin typeface="Arial"/>
                <a:cs typeface="Arial"/>
              </a:rPr>
              <a:t>. resolves the story and its subplots, includes </a:t>
            </a:r>
            <a:r>
              <a:rPr lang="en-US" sz="2400" b="1" dirty="0">
                <a:solidFill>
                  <a:schemeClr val="bg1">
                    <a:lumMod val="65000"/>
                  </a:schemeClr>
                </a:solidFill>
                <a:latin typeface="Arial"/>
                <a:cs typeface="Arial"/>
              </a:rPr>
              <a:t>climax</a:t>
            </a:r>
            <a:r>
              <a:rPr lang="en-US" sz="2400" dirty="0">
                <a:solidFill>
                  <a:schemeClr val="bg1">
                    <a:lumMod val="65000"/>
                  </a:schemeClr>
                </a:solidFill>
                <a:latin typeface="Arial"/>
                <a:cs typeface="Arial"/>
              </a:rPr>
              <a:t>, where the </a:t>
            </a:r>
            <a:r>
              <a:rPr lang="en-US" sz="2400" b="1" dirty="0">
                <a:solidFill>
                  <a:schemeClr val="bg1">
                    <a:lumMod val="65000"/>
                  </a:schemeClr>
                </a:solidFill>
                <a:latin typeface="Arial"/>
                <a:cs typeface="Arial"/>
              </a:rPr>
              <a:t>tensions</a:t>
            </a:r>
            <a:r>
              <a:rPr lang="en-US" sz="2400" dirty="0">
                <a:solidFill>
                  <a:schemeClr val="bg1">
                    <a:lumMod val="65000"/>
                  </a:schemeClr>
                </a:solidFill>
                <a:latin typeface="Arial"/>
                <a:cs typeface="Arial"/>
              </a:rPr>
              <a:t> of the story reach the highest point of intensity</a:t>
            </a:r>
          </a:p>
        </p:txBody>
      </p:sp>
      <p:pic>
        <p:nvPicPr>
          <p:cNvPr id="7" name="Picture 6">
            <a:extLst>
              <a:ext uri="{FF2B5EF4-FFF2-40B4-BE49-F238E27FC236}">
                <a16:creationId xmlns:a16="http://schemas.microsoft.com/office/drawing/2014/main" id="{FF7542A8-0CD6-B6A5-9B1D-7D0D42E9121C}"/>
              </a:ext>
            </a:extLst>
          </p:cNvPr>
          <p:cNvPicPr>
            <a:picLocks noChangeAspect="1"/>
          </p:cNvPicPr>
          <p:nvPr/>
        </p:nvPicPr>
        <p:blipFill>
          <a:blip r:embed="rId2"/>
          <a:stretch>
            <a:fillRect/>
          </a:stretch>
        </p:blipFill>
        <p:spPr>
          <a:xfrm>
            <a:off x="563311" y="4503761"/>
            <a:ext cx="6315161" cy="1798001"/>
          </a:xfrm>
          <a:prstGeom prst="rect">
            <a:avLst/>
          </a:prstGeom>
        </p:spPr>
      </p:pic>
    </p:spTree>
    <p:extLst>
      <p:ext uri="{BB962C8B-B14F-4D97-AF65-F5344CB8AC3E}">
        <p14:creationId xmlns:p14="http://schemas.microsoft.com/office/powerpoint/2010/main" val="338362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where to begin?</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who, what and how</a:t>
            </a:r>
            <a:endParaRPr lang="en-US" sz="2400" dirty="0">
              <a:solidFill>
                <a:srgbClr val="00B050"/>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3" name="Picture 2">
            <a:extLst>
              <a:ext uri="{FF2B5EF4-FFF2-40B4-BE49-F238E27FC236}">
                <a16:creationId xmlns:a16="http://schemas.microsoft.com/office/drawing/2014/main" id="{047A2678-4C17-7A66-E100-48918B02EE39}"/>
              </a:ext>
            </a:extLst>
          </p:cNvPr>
          <p:cNvPicPr>
            <a:picLocks noChangeAspect="1"/>
          </p:cNvPicPr>
          <p:nvPr/>
        </p:nvPicPr>
        <p:blipFill>
          <a:blip r:embed="rId2"/>
          <a:stretch>
            <a:fillRect/>
          </a:stretch>
        </p:blipFill>
        <p:spPr>
          <a:xfrm>
            <a:off x="597191" y="1754337"/>
            <a:ext cx="6087677" cy="4954366"/>
          </a:xfrm>
          <a:prstGeom prst="rect">
            <a:avLst/>
          </a:prstGeom>
        </p:spPr>
      </p:pic>
      <p:sp>
        <p:nvSpPr>
          <p:cNvPr id="34" name="Title 1">
            <a:extLst>
              <a:ext uri="{FF2B5EF4-FFF2-40B4-BE49-F238E27FC236}">
                <a16:creationId xmlns:a16="http://schemas.microsoft.com/office/drawing/2014/main" id="{4582D105-5F75-6F58-1B3B-AC7EF81BB461}"/>
              </a:ext>
            </a:extLst>
          </p:cNvPr>
          <p:cNvSpPr txBox="1">
            <a:spLocks/>
          </p:cNvSpPr>
          <p:nvPr/>
        </p:nvSpPr>
        <p:spPr>
          <a:xfrm>
            <a:off x="7548760" y="2177486"/>
            <a:ext cx="4079132" cy="8099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1800" b="1" dirty="0">
                <a:solidFill>
                  <a:srgbClr val="94AAC5"/>
                </a:solidFill>
                <a:latin typeface="Dreaming Outloud Pro" panose="03050502040302030504" pitchFamily="66" charset="0"/>
                <a:cs typeface="Dreaming Outloud Pro" panose="03050502040302030504" pitchFamily="66" charset="0"/>
              </a:rPr>
              <a:t>the budget committee that can approve funding for continuation of the summer learning program</a:t>
            </a:r>
          </a:p>
        </p:txBody>
      </p:sp>
      <p:sp>
        <p:nvSpPr>
          <p:cNvPr id="36" name="Title 1">
            <a:extLst>
              <a:ext uri="{FF2B5EF4-FFF2-40B4-BE49-F238E27FC236}">
                <a16:creationId xmlns:a16="http://schemas.microsoft.com/office/drawing/2014/main" id="{57915F76-55AC-124A-19CF-B8B655C38336}"/>
              </a:ext>
            </a:extLst>
          </p:cNvPr>
          <p:cNvSpPr txBox="1">
            <a:spLocks/>
          </p:cNvSpPr>
          <p:nvPr/>
        </p:nvSpPr>
        <p:spPr>
          <a:xfrm>
            <a:off x="7548760" y="3523933"/>
            <a:ext cx="4079132" cy="8099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1800" b="1" dirty="0">
                <a:solidFill>
                  <a:srgbClr val="94AAC5"/>
                </a:solidFill>
                <a:latin typeface="Dreaming Outloud Pro" panose="03050502040302030504" pitchFamily="66" charset="0"/>
                <a:cs typeface="Dreaming Outloud Pro" panose="03050502040302030504" pitchFamily="66" charset="0"/>
              </a:rPr>
              <a:t>the summer learning program on science was a success; please approve budget of PX,XXX to continue</a:t>
            </a:r>
          </a:p>
        </p:txBody>
      </p:sp>
      <p:sp>
        <p:nvSpPr>
          <p:cNvPr id="37" name="Title 1">
            <a:extLst>
              <a:ext uri="{FF2B5EF4-FFF2-40B4-BE49-F238E27FC236}">
                <a16:creationId xmlns:a16="http://schemas.microsoft.com/office/drawing/2014/main" id="{F3AC81AD-51FD-DA1F-0963-CD7C8A06889C}"/>
              </a:ext>
            </a:extLst>
          </p:cNvPr>
          <p:cNvSpPr txBox="1">
            <a:spLocks/>
          </p:cNvSpPr>
          <p:nvPr/>
        </p:nvSpPr>
        <p:spPr>
          <a:xfrm>
            <a:off x="7548760" y="4960384"/>
            <a:ext cx="4079132" cy="8099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1800" b="1" dirty="0">
                <a:solidFill>
                  <a:srgbClr val="94AAC5"/>
                </a:solidFill>
                <a:latin typeface="Dreaming Outloud Pro" panose="03050502040302030504" pitchFamily="66" charset="0"/>
                <a:cs typeface="Dreaming Outloud Pro" panose="03050502040302030504" pitchFamily="66" charset="0"/>
              </a:rPr>
              <a:t>illustrate success with data collected through the survey conducted before and after the pilot program.</a:t>
            </a:r>
          </a:p>
        </p:txBody>
      </p:sp>
      <p:grpSp>
        <p:nvGrpSpPr>
          <p:cNvPr id="59" name="Group 58">
            <a:extLst>
              <a:ext uri="{FF2B5EF4-FFF2-40B4-BE49-F238E27FC236}">
                <a16:creationId xmlns:a16="http://schemas.microsoft.com/office/drawing/2014/main" id="{CCC78A20-290B-07FB-4E91-DCE38FD54FC9}"/>
              </a:ext>
            </a:extLst>
          </p:cNvPr>
          <p:cNvGrpSpPr/>
          <p:nvPr/>
        </p:nvGrpSpPr>
        <p:grpSpPr>
          <a:xfrm>
            <a:off x="8537156" y="1614394"/>
            <a:ext cx="1790665" cy="443147"/>
            <a:chOff x="8828986" y="1409337"/>
            <a:chExt cx="1790665" cy="443147"/>
          </a:xfrm>
        </p:grpSpPr>
        <p:sp>
          <p:nvSpPr>
            <p:cNvPr id="61" name="Oval 60">
              <a:extLst>
                <a:ext uri="{FF2B5EF4-FFF2-40B4-BE49-F238E27FC236}">
                  <a16:creationId xmlns:a16="http://schemas.microsoft.com/office/drawing/2014/main" id="{702D8A76-69CB-BB22-38EA-6A8FFD7445C4}"/>
                </a:ext>
              </a:extLst>
            </p:cNvPr>
            <p:cNvSpPr/>
            <p:nvPr/>
          </p:nvSpPr>
          <p:spPr>
            <a:xfrm>
              <a:off x="8906911" y="1409337"/>
              <a:ext cx="1634816" cy="423084"/>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reaming Outloud Pro" panose="020B0604020202020204" pitchFamily="66" charset="0"/>
                <a:cs typeface="Dreaming Outloud Pro" panose="020B0604020202020204" pitchFamily="66" charset="0"/>
              </a:endParaRPr>
            </a:p>
          </p:txBody>
        </p:sp>
        <p:sp>
          <p:nvSpPr>
            <p:cNvPr id="63" name="Title 1">
              <a:extLst>
                <a:ext uri="{FF2B5EF4-FFF2-40B4-BE49-F238E27FC236}">
                  <a16:creationId xmlns:a16="http://schemas.microsoft.com/office/drawing/2014/main" id="{1E8C2937-D728-F773-C5A9-CED10C6465CE}"/>
                </a:ext>
              </a:extLst>
            </p:cNvPr>
            <p:cNvSpPr txBox="1">
              <a:spLocks/>
            </p:cNvSpPr>
            <p:nvPr/>
          </p:nvSpPr>
          <p:spPr>
            <a:xfrm>
              <a:off x="8828986" y="1429401"/>
              <a:ext cx="1790665"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spcBef>
                  <a:spcPts val="0"/>
                </a:spcBef>
                <a:spcAft>
                  <a:spcPts val="0"/>
                </a:spcAft>
              </a:pPr>
              <a:r>
                <a:rPr lang="en-US" sz="2400" dirty="0">
                  <a:solidFill>
                    <a:schemeClr val="bg1"/>
                  </a:solidFill>
                  <a:latin typeface="Dreaming Outloud Pro" panose="03050502040302030504" pitchFamily="66" charset="0"/>
                  <a:ea typeface="STXingkai" panose="020B0503020204020204" pitchFamily="2" charset="-122"/>
                  <a:cs typeface="Dreaming Outloud Pro" panose="03050502040302030504" pitchFamily="66" charset="0"/>
                </a:rPr>
                <a:t>examples</a:t>
              </a:r>
            </a:p>
          </p:txBody>
        </p:sp>
      </p:grpSp>
      <p:grpSp>
        <p:nvGrpSpPr>
          <p:cNvPr id="67" name="Group 66">
            <a:extLst>
              <a:ext uri="{FF2B5EF4-FFF2-40B4-BE49-F238E27FC236}">
                <a16:creationId xmlns:a16="http://schemas.microsoft.com/office/drawing/2014/main" id="{C1CBDFB7-02DA-DD83-92A0-4C01A4D74618}"/>
              </a:ext>
            </a:extLst>
          </p:cNvPr>
          <p:cNvGrpSpPr/>
          <p:nvPr/>
        </p:nvGrpSpPr>
        <p:grpSpPr>
          <a:xfrm>
            <a:off x="7256126" y="2037478"/>
            <a:ext cx="337946" cy="289064"/>
            <a:chOff x="6821970" y="2259583"/>
            <a:chExt cx="337946" cy="289064"/>
          </a:xfrm>
        </p:grpSpPr>
        <p:sp>
          <p:nvSpPr>
            <p:cNvPr id="65" name="Oval 64">
              <a:extLst>
                <a:ext uri="{FF2B5EF4-FFF2-40B4-BE49-F238E27FC236}">
                  <a16:creationId xmlns:a16="http://schemas.microsoft.com/office/drawing/2014/main" id="{A529ABAA-F795-9E11-17FF-25F003DB8235}"/>
                </a:ext>
              </a:extLst>
            </p:cNvPr>
            <p:cNvSpPr/>
            <p:nvPr/>
          </p:nvSpPr>
          <p:spPr>
            <a:xfrm>
              <a:off x="6822332" y="2259583"/>
              <a:ext cx="337225" cy="289064"/>
            </a:xfrm>
            <a:prstGeom prst="ellipse">
              <a:avLst/>
            </a:prstGeom>
            <a:solidFill>
              <a:srgbClr val="94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itle 1">
              <a:extLst>
                <a:ext uri="{FF2B5EF4-FFF2-40B4-BE49-F238E27FC236}">
                  <a16:creationId xmlns:a16="http://schemas.microsoft.com/office/drawing/2014/main" id="{B27A4478-E73D-E77B-0B91-3DB19C6138E0}"/>
                </a:ext>
              </a:extLst>
            </p:cNvPr>
            <p:cNvSpPr txBox="1">
              <a:spLocks/>
            </p:cNvSpPr>
            <p:nvPr/>
          </p:nvSpPr>
          <p:spPr>
            <a:xfrm rot="224161">
              <a:off x="6821970" y="2270309"/>
              <a:ext cx="337946" cy="26761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spcBef>
                  <a:spcPts val="0"/>
                </a:spcBef>
                <a:spcAft>
                  <a:spcPts val="0"/>
                </a:spcAft>
              </a:pPr>
              <a:r>
                <a:rPr lang="en-US" sz="1800" b="1" dirty="0">
                  <a:solidFill>
                    <a:schemeClr val="bg1"/>
                  </a:solidFill>
                  <a:latin typeface="Dreaming Outloud Pro" panose="03050502040302030504" pitchFamily="66" charset="0"/>
                  <a:ea typeface="STXingkai" panose="020B0503020204020204" pitchFamily="2" charset="-122"/>
                  <a:cs typeface="Dreaming Outloud Pro" panose="03050502040302030504" pitchFamily="66" charset="0"/>
                </a:rPr>
                <a:t>1.</a:t>
              </a:r>
            </a:p>
          </p:txBody>
        </p:sp>
      </p:grpSp>
      <p:grpSp>
        <p:nvGrpSpPr>
          <p:cNvPr id="68" name="Group 67">
            <a:extLst>
              <a:ext uri="{FF2B5EF4-FFF2-40B4-BE49-F238E27FC236}">
                <a16:creationId xmlns:a16="http://schemas.microsoft.com/office/drawing/2014/main" id="{44A2FF22-B2BB-7292-648C-A02595399DC4}"/>
              </a:ext>
            </a:extLst>
          </p:cNvPr>
          <p:cNvGrpSpPr/>
          <p:nvPr/>
        </p:nvGrpSpPr>
        <p:grpSpPr>
          <a:xfrm>
            <a:off x="7255758" y="3379401"/>
            <a:ext cx="345929" cy="289064"/>
            <a:chOff x="6821961" y="2259583"/>
            <a:chExt cx="345929" cy="289064"/>
          </a:xfrm>
        </p:grpSpPr>
        <p:sp>
          <p:nvSpPr>
            <p:cNvPr id="69" name="Oval 68">
              <a:extLst>
                <a:ext uri="{FF2B5EF4-FFF2-40B4-BE49-F238E27FC236}">
                  <a16:creationId xmlns:a16="http://schemas.microsoft.com/office/drawing/2014/main" id="{00C256AB-1A97-C5F8-0698-9166C462B528}"/>
                </a:ext>
              </a:extLst>
            </p:cNvPr>
            <p:cNvSpPr/>
            <p:nvPr/>
          </p:nvSpPr>
          <p:spPr>
            <a:xfrm>
              <a:off x="6822332" y="2259583"/>
              <a:ext cx="337225" cy="289064"/>
            </a:xfrm>
            <a:prstGeom prst="ellipse">
              <a:avLst/>
            </a:prstGeom>
            <a:solidFill>
              <a:srgbClr val="94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9F9CD41D-BFEC-1116-A667-98FB330D937C}"/>
                </a:ext>
              </a:extLst>
            </p:cNvPr>
            <p:cNvSpPr txBox="1">
              <a:spLocks/>
            </p:cNvSpPr>
            <p:nvPr/>
          </p:nvSpPr>
          <p:spPr>
            <a:xfrm rot="224161">
              <a:off x="6821961" y="2270569"/>
              <a:ext cx="345929" cy="26761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spcBef>
                  <a:spcPts val="0"/>
                </a:spcBef>
                <a:spcAft>
                  <a:spcPts val="0"/>
                </a:spcAft>
              </a:pPr>
              <a:r>
                <a:rPr lang="en-US" sz="1800" b="1" dirty="0">
                  <a:solidFill>
                    <a:schemeClr val="bg1"/>
                  </a:solidFill>
                  <a:latin typeface="Dreaming Outloud Pro" panose="03050502040302030504" pitchFamily="66" charset="0"/>
                  <a:ea typeface="STXingkai" panose="020B0503020204020204" pitchFamily="2" charset="-122"/>
                  <a:cs typeface="Dreaming Outloud Pro" panose="03050502040302030504" pitchFamily="66" charset="0"/>
                </a:rPr>
                <a:t>2.</a:t>
              </a:r>
            </a:p>
          </p:txBody>
        </p:sp>
      </p:grpSp>
      <p:grpSp>
        <p:nvGrpSpPr>
          <p:cNvPr id="71" name="Group 70">
            <a:extLst>
              <a:ext uri="{FF2B5EF4-FFF2-40B4-BE49-F238E27FC236}">
                <a16:creationId xmlns:a16="http://schemas.microsoft.com/office/drawing/2014/main" id="{55E84454-79C8-6B79-1760-7CCC4D1D62C9}"/>
              </a:ext>
            </a:extLst>
          </p:cNvPr>
          <p:cNvGrpSpPr/>
          <p:nvPr/>
        </p:nvGrpSpPr>
        <p:grpSpPr>
          <a:xfrm>
            <a:off x="7230115" y="4725848"/>
            <a:ext cx="407127" cy="289064"/>
            <a:chOff x="6795956" y="2259583"/>
            <a:chExt cx="407127" cy="289064"/>
          </a:xfrm>
        </p:grpSpPr>
        <p:sp>
          <p:nvSpPr>
            <p:cNvPr id="72" name="Oval 71">
              <a:extLst>
                <a:ext uri="{FF2B5EF4-FFF2-40B4-BE49-F238E27FC236}">
                  <a16:creationId xmlns:a16="http://schemas.microsoft.com/office/drawing/2014/main" id="{A52E5DE4-982E-4EFD-EF6F-0523B8889A7F}"/>
                </a:ext>
              </a:extLst>
            </p:cNvPr>
            <p:cNvSpPr/>
            <p:nvPr/>
          </p:nvSpPr>
          <p:spPr>
            <a:xfrm>
              <a:off x="6822332" y="2259583"/>
              <a:ext cx="337225" cy="289064"/>
            </a:xfrm>
            <a:prstGeom prst="ellipse">
              <a:avLst/>
            </a:prstGeom>
            <a:solidFill>
              <a:srgbClr val="94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itle 1">
              <a:extLst>
                <a:ext uri="{FF2B5EF4-FFF2-40B4-BE49-F238E27FC236}">
                  <a16:creationId xmlns:a16="http://schemas.microsoft.com/office/drawing/2014/main" id="{790076FA-3F19-B0E8-1836-F769176599EC}"/>
                </a:ext>
              </a:extLst>
            </p:cNvPr>
            <p:cNvSpPr txBox="1">
              <a:spLocks/>
            </p:cNvSpPr>
            <p:nvPr/>
          </p:nvSpPr>
          <p:spPr>
            <a:xfrm rot="224161">
              <a:off x="6795956" y="2272563"/>
              <a:ext cx="407127" cy="26761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spcBef>
                  <a:spcPts val="0"/>
                </a:spcBef>
                <a:spcAft>
                  <a:spcPts val="0"/>
                </a:spcAft>
              </a:pPr>
              <a:r>
                <a:rPr lang="en-US" sz="1800" b="1" dirty="0">
                  <a:solidFill>
                    <a:schemeClr val="bg1"/>
                  </a:solidFill>
                  <a:latin typeface="Dreaming Outloud Pro" panose="03050502040302030504" pitchFamily="66" charset="0"/>
                  <a:ea typeface="STXingkai" panose="020B0503020204020204" pitchFamily="2" charset="-122"/>
                  <a:cs typeface="Dreaming Outloud Pro" panose="03050502040302030504" pitchFamily="66" charset="0"/>
                </a:rPr>
                <a:t>3.</a:t>
              </a:r>
            </a:p>
          </p:txBody>
        </p:sp>
      </p:grpSp>
    </p:spTree>
    <p:extLst>
      <p:ext uri="{BB962C8B-B14F-4D97-AF65-F5344CB8AC3E}">
        <p14:creationId xmlns:p14="http://schemas.microsoft.com/office/powerpoint/2010/main" val="25548822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 magic story: storytelling and the cinema</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persuading with facts (conventional rhetoric) is not good enough</a:t>
            </a:r>
            <a:endParaRPr lang="en-US" sz="2400" dirty="0">
              <a:solidFill>
                <a:srgbClr val="00B050"/>
              </a:solidFill>
              <a:latin typeface="Arial"/>
              <a:cs typeface="Arial"/>
            </a:endParaRPr>
          </a:p>
        </p:txBody>
      </p:sp>
      <p:sp>
        <p:nvSpPr>
          <p:cNvPr id="13" name="Title 1">
            <a:extLst>
              <a:ext uri="{FF2B5EF4-FFF2-40B4-BE49-F238E27FC236}">
                <a16:creationId xmlns:a16="http://schemas.microsoft.com/office/drawing/2014/main" id="{9F0700BD-5B18-6531-1B21-8B8D2C83BF02}"/>
              </a:ext>
            </a:extLst>
          </p:cNvPr>
          <p:cNvSpPr txBox="1">
            <a:spLocks/>
          </p:cNvSpPr>
          <p:nvPr/>
        </p:nvSpPr>
        <p:spPr>
          <a:xfrm>
            <a:off x="563311" y="1918448"/>
            <a:ext cx="11305959" cy="372169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“If you do succeed in persuading them, </a:t>
            </a: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	you’ve only done so on an intellectual basis. </a:t>
            </a: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That’s not good enough, </a:t>
            </a: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	because people are not inspired to act by reason alone” (Fryer, 2003).</a:t>
            </a:r>
          </a:p>
        </p:txBody>
      </p:sp>
    </p:spTree>
    <p:extLst>
      <p:ext uri="{BB962C8B-B14F-4D97-AF65-F5344CB8AC3E}">
        <p14:creationId xmlns:p14="http://schemas.microsoft.com/office/powerpoint/2010/main" val="21642378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 magic story: storytelling and the cinema</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an example of persuading with facts: conventional rhetoric</a:t>
            </a:r>
            <a:endParaRPr lang="en-US" sz="2400" dirty="0">
              <a:solidFill>
                <a:srgbClr val="00B050"/>
              </a:solidFill>
              <a:latin typeface="Arial"/>
              <a:cs typeface="Arial"/>
            </a:endParaRPr>
          </a:p>
        </p:txBody>
      </p:sp>
      <p:sp>
        <p:nvSpPr>
          <p:cNvPr id="13" name="Title 1">
            <a:extLst>
              <a:ext uri="{FF2B5EF4-FFF2-40B4-BE49-F238E27FC236}">
                <a16:creationId xmlns:a16="http://schemas.microsoft.com/office/drawing/2014/main" id="{9F0700BD-5B18-6531-1B21-8B8D2C83BF02}"/>
              </a:ext>
            </a:extLst>
          </p:cNvPr>
          <p:cNvSpPr txBox="1">
            <a:spLocks/>
          </p:cNvSpPr>
          <p:nvPr/>
        </p:nvSpPr>
        <p:spPr>
          <a:xfrm>
            <a:off x="563311" y="1918448"/>
            <a:ext cx="11305959" cy="372169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Red Riding Hood (RRH) has to walk 1 km from Point A (home) to Point B (Grandma’s)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RRH meets Wolf, who (1) runs ahead to Grandma’s, (2) eats her, and (3) dresses in her clothes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RRH arrives at Grandma’s at 2pm, asks her three questions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Identified problem: after third question, Wolf eats RRH</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Solution: vendor (Woodsman) employs tool (axe)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Expected outcome: Grandma and RRH alive, wolf is not</a:t>
            </a:r>
          </a:p>
        </p:txBody>
      </p:sp>
    </p:spTree>
    <p:extLst>
      <p:ext uri="{BB962C8B-B14F-4D97-AF65-F5344CB8AC3E}">
        <p14:creationId xmlns:p14="http://schemas.microsoft.com/office/powerpoint/2010/main" val="26695664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 magic story: storytelling and the cinema</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what exactly is a story?</a:t>
            </a:r>
            <a:endParaRPr lang="en-US" sz="2400" dirty="0">
              <a:solidFill>
                <a:srgbClr val="00B050"/>
              </a:solidFill>
              <a:latin typeface="Arial"/>
              <a:cs typeface="Arial"/>
            </a:endParaRPr>
          </a:p>
        </p:txBody>
      </p:sp>
      <p:sp>
        <p:nvSpPr>
          <p:cNvPr id="13" name="Title 1">
            <a:extLst>
              <a:ext uri="{FF2B5EF4-FFF2-40B4-BE49-F238E27FC236}">
                <a16:creationId xmlns:a16="http://schemas.microsoft.com/office/drawing/2014/main" id="{9F0700BD-5B18-6531-1B21-8B8D2C83BF02}"/>
              </a:ext>
            </a:extLst>
          </p:cNvPr>
          <p:cNvSpPr txBox="1">
            <a:spLocks/>
          </p:cNvSpPr>
          <p:nvPr/>
        </p:nvSpPr>
        <p:spPr>
          <a:xfrm>
            <a:off x="563311" y="1918448"/>
            <a:ext cx="11305959" cy="372169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At fundamental level, a story expresses how and why life changes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Starts with balance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In the middle, something happens—an event that throws things out of balance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The resulting </a:t>
            </a:r>
            <a:r>
              <a:rPr lang="en-US" sz="2400" b="1" dirty="0">
                <a:solidFill>
                  <a:srgbClr val="1F497D"/>
                </a:solidFill>
                <a:latin typeface="Arial"/>
                <a:cs typeface="Arial"/>
              </a:rPr>
              <a:t>struggle</a:t>
            </a:r>
            <a:r>
              <a:rPr lang="en-US" sz="2400" dirty="0">
                <a:solidFill>
                  <a:schemeClr val="bg1">
                    <a:lumMod val="65000"/>
                  </a:schemeClr>
                </a:solidFill>
                <a:latin typeface="Arial"/>
                <a:cs typeface="Arial"/>
              </a:rPr>
              <a:t>, </a:t>
            </a:r>
            <a:r>
              <a:rPr lang="en-US" sz="2400" b="1" dirty="0">
                <a:solidFill>
                  <a:srgbClr val="1F497D"/>
                </a:solidFill>
                <a:latin typeface="Arial"/>
                <a:cs typeface="Arial"/>
              </a:rPr>
              <a:t>conflict</a:t>
            </a:r>
            <a:r>
              <a:rPr lang="en-US" sz="2400" dirty="0">
                <a:solidFill>
                  <a:schemeClr val="bg1">
                    <a:lumMod val="65000"/>
                  </a:schemeClr>
                </a:solidFill>
                <a:latin typeface="Arial"/>
                <a:cs typeface="Arial"/>
              </a:rPr>
              <a:t>, and </a:t>
            </a:r>
            <a:r>
              <a:rPr lang="en-US" sz="2400" b="1" dirty="0">
                <a:solidFill>
                  <a:srgbClr val="1F497D"/>
                </a:solidFill>
                <a:latin typeface="Arial"/>
                <a:cs typeface="Arial"/>
              </a:rPr>
              <a:t>suspense</a:t>
            </a:r>
            <a:r>
              <a:rPr lang="en-US" sz="2400" dirty="0">
                <a:solidFill>
                  <a:schemeClr val="bg1">
                    <a:lumMod val="65000"/>
                  </a:schemeClr>
                </a:solidFill>
                <a:latin typeface="Arial"/>
                <a:cs typeface="Arial"/>
              </a:rPr>
              <a:t> are critical components of the story</a:t>
            </a:r>
          </a:p>
          <a:p>
            <a:pPr algn="l">
              <a:spcBef>
                <a:spcPts val="0"/>
              </a:spcBef>
              <a:spcAft>
                <a:spcPts val="1200"/>
              </a:spcAft>
              <a:buClr>
                <a:schemeClr val="bg1">
                  <a:lumMod val="65000"/>
                </a:schemeClr>
              </a:buClr>
            </a:pPr>
            <a:endParaRPr lang="en-US" sz="2400" dirty="0">
              <a:solidFill>
                <a:schemeClr val="bg1">
                  <a:lumMod val="65000"/>
                </a:schemeClr>
              </a:solidFill>
              <a:latin typeface="Arial"/>
              <a:cs typeface="Arial"/>
            </a:endParaRP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We can use stories to engage our audience emotionally in a way that goes beyond what facts can do.</a:t>
            </a:r>
          </a:p>
        </p:txBody>
      </p:sp>
    </p:spTree>
    <p:extLst>
      <p:ext uri="{BB962C8B-B14F-4D97-AF65-F5344CB8AC3E}">
        <p14:creationId xmlns:p14="http://schemas.microsoft.com/office/powerpoint/2010/main" val="20374990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 magic story: storytelling and the written word</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don’t communicate for yourself—communicate for your audience</a:t>
            </a:r>
            <a:endParaRPr lang="en-US" sz="2400" dirty="0">
              <a:solidFill>
                <a:srgbClr val="00B050"/>
              </a:solidFill>
              <a:latin typeface="Arial"/>
              <a:cs typeface="Arial"/>
            </a:endParaRPr>
          </a:p>
        </p:txBody>
      </p:sp>
      <p:sp>
        <p:nvSpPr>
          <p:cNvPr id="5" name="Title 1">
            <a:extLst>
              <a:ext uri="{FF2B5EF4-FFF2-40B4-BE49-F238E27FC236}">
                <a16:creationId xmlns:a16="http://schemas.microsoft.com/office/drawing/2014/main" id="{01F0DAC6-C08F-597E-FB1E-A59031588F33}"/>
              </a:ext>
            </a:extLst>
          </p:cNvPr>
          <p:cNvSpPr txBox="1">
            <a:spLocks/>
          </p:cNvSpPr>
          <p:nvPr/>
        </p:nvSpPr>
        <p:spPr>
          <a:xfrm>
            <a:off x="563311" y="1918448"/>
            <a:ext cx="11305959"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find a subject you care about</a:t>
            </a:r>
            <a:r>
              <a:rPr lang="en-US" sz="2400" dirty="0">
                <a:solidFill>
                  <a:srgbClr val="1F497D"/>
                </a:solidFill>
                <a:latin typeface="Arial"/>
                <a:cs typeface="Arial"/>
              </a:rPr>
              <a:t>.</a:t>
            </a:r>
          </a:p>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do not ramble, though.</a:t>
            </a:r>
          </a:p>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keep it simple. </a:t>
            </a:r>
          </a:p>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have the guts to cut. </a:t>
            </a:r>
          </a:p>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sound like yourself</a:t>
            </a:r>
          </a:p>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say what you meant to say</a:t>
            </a:r>
          </a:p>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pity the readers</a:t>
            </a:r>
          </a:p>
          <a:p>
            <a:pPr algn="l">
              <a:spcBef>
                <a:spcPts val="0"/>
              </a:spcBef>
              <a:spcAft>
                <a:spcPts val="1200"/>
              </a:spcAft>
              <a:buClr>
                <a:schemeClr val="bg1">
                  <a:lumMod val="65000"/>
                </a:schemeClr>
              </a:buClr>
            </a:pPr>
            <a:endParaRPr lang="en-US" sz="2400" b="1" dirty="0">
              <a:solidFill>
                <a:srgbClr val="1F497D"/>
              </a:solidFill>
              <a:latin typeface="Arial"/>
              <a:cs typeface="Arial"/>
            </a:endParaRP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Keep it simple. Edit ruthlessly. Be authentic.</a:t>
            </a:r>
          </a:p>
          <a:p>
            <a:pPr marL="457200" indent="-457200" algn="l">
              <a:spcBef>
                <a:spcPts val="0"/>
              </a:spcBef>
              <a:spcAft>
                <a:spcPts val="1200"/>
              </a:spcAft>
              <a:buClr>
                <a:schemeClr val="bg1">
                  <a:lumMod val="65000"/>
                </a:schemeClr>
              </a:buClr>
              <a:buFont typeface="+mj-lt"/>
              <a:buAutoNum type="arabicPeriod"/>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3483584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constructing the story</a:t>
            </a:r>
            <a:endParaRPr lang="en-PH" sz="3600" b="1" dirty="0">
              <a:solidFill>
                <a:srgbClr val="044C8C"/>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1CC1EEA-15FD-1BAE-0F18-C91547312AD2}"/>
              </a:ext>
            </a:extLst>
          </p:cNvPr>
          <p:cNvPicPr>
            <a:picLocks noChangeAspect="1"/>
          </p:cNvPicPr>
          <p:nvPr/>
        </p:nvPicPr>
        <p:blipFill>
          <a:blip r:embed="rId2"/>
          <a:stretch>
            <a:fillRect/>
          </a:stretch>
        </p:blipFill>
        <p:spPr>
          <a:xfrm>
            <a:off x="0" y="1793829"/>
            <a:ext cx="7243207" cy="4363591"/>
          </a:xfrm>
          <a:prstGeom prst="rect">
            <a:avLst/>
          </a:prstGeom>
        </p:spPr>
      </p:pic>
    </p:spTree>
    <p:extLst>
      <p:ext uri="{BB962C8B-B14F-4D97-AF65-F5344CB8AC3E}">
        <p14:creationId xmlns:p14="http://schemas.microsoft.com/office/powerpoint/2010/main" val="23990909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constructing the story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 beginning: get everyone on common ground so the story can proceed</a:t>
            </a:r>
            <a:endParaRPr lang="en-US" sz="2400" dirty="0">
              <a:solidFill>
                <a:srgbClr val="00B050"/>
              </a:solidFill>
              <a:latin typeface="Arial"/>
              <a:cs typeface="Arial"/>
            </a:endParaRPr>
          </a:p>
        </p:txBody>
      </p:sp>
      <p:pic>
        <p:nvPicPr>
          <p:cNvPr id="8" name="Picture 7">
            <a:extLst>
              <a:ext uri="{FF2B5EF4-FFF2-40B4-BE49-F238E27FC236}">
                <a16:creationId xmlns:a16="http://schemas.microsoft.com/office/drawing/2014/main" id="{F1CC1EEA-15FD-1BAE-0F18-C91547312AD2}"/>
              </a:ext>
            </a:extLst>
          </p:cNvPr>
          <p:cNvPicPr>
            <a:picLocks noChangeAspect="1"/>
          </p:cNvPicPr>
          <p:nvPr/>
        </p:nvPicPr>
        <p:blipFill>
          <a:blip r:embed="rId2"/>
          <a:stretch>
            <a:fillRect/>
          </a:stretch>
        </p:blipFill>
        <p:spPr>
          <a:xfrm>
            <a:off x="0" y="1793829"/>
            <a:ext cx="7243207" cy="4363591"/>
          </a:xfrm>
          <a:prstGeom prst="rect">
            <a:avLst/>
          </a:prstGeom>
        </p:spPr>
      </p:pic>
      <p:sp>
        <p:nvSpPr>
          <p:cNvPr id="9" name="Title 1">
            <a:extLst>
              <a:ext uri="{FF2B5EF4-FFF2-40B4-BE49-F238E27FC236}">
                <a16:creationId xmlns:a16="http://schemas.microsoft.com/office/drawing/2014/main" id="{76C17B7F-EEA1-E011-FF9C-D96834B33532}"/>
              </a:ext>
            </a:extLst>
          </p:cNvPr>
          <p:cNvSpPr txBox="1">
            <a:spLocks/>
          </p:cNvSpPr>
          <p:nvPr/>
        </p:nvSpPr>
        <p:spPr>
          <a:xfrm>
            <a:off x="6687403" y="1918448"/>
            <a:ext cx="5181867"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the setting</a:t>
            </a:r>
            <a:r>
              <a:rPr lang="en-US" sz="2400" dirty="0">
                <a:solidFill>
                  <a:schemeClr val="bg1">
                    <a:lumMod val="65000"/>
                  </a:schemeClr>
                </a:solidFill>
                <a:latin typeface="Arial"/>
                <a:cs typeface="Arial"/>
              </a:rPr>
              <a:t>: when and where does the story take place?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the</a:t>
            </a:r>
            <a:r>
              <a:rPr lang="en-US" sz="2400" dirty="0">
                <a:solidFill>
                  <a:schemeClr val="bg1">
                    <a:lumMod val="65000"/>
                  </a:schemeClr>
                </a:solidFill>
                <a:latin typeface="Arial"/>
                <a:cs typeface="Arial"/>
              </a:rPr>
              <a:t> </a:t>
            </a:r>
            <a:r>
              <a:rPr lang="en-US" sz="2400" b="1" dirty="0">
                <a:solidFill>
                  <a:srgbClr val="1F497D"/>
                </a:solidFill>
                <a:latin typeface="Arial"/>
                <a:cs typeface="Arial"/>
              </a:rPr>
              <a:t>main character</a:t>
            </a:r>
            <a:r>
              <a:rPr lang="en-US" sz="2400" dirty="0">
                <a:solidFill>
                  <a:schemeClr val="bg1">
                    <a:lumMod val="65000"/>
                  </a:schemeClr>
                </a:solidFill>
                <a:latin typeface="Arial"/>
                <a:cs typeface="Arial"/>
              </a:rPr>
              <a:t>: who is driving the action (this should be framed in terms of your audience!)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the imbalance</a:t>
            </a:r>
            <a:r>
              <a:rPr lang="en-US" sz="2400" dirty="0">
                <a:solidFill>
                  <a:schemeClr val="bg1">
                    <a:lumMod val="65000"/>
                  </a:schemeClr>
                </a:solidFill>
                <a:latin typeface="Arial"/>
                <a:cs typeface="Arial"/>
              </a:rPr>
              <a:t>: why is it necessary, what has changed?</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the balance</a:t>
            </a:r>
            <a:r>
              <a:rPr lang="en-US" sz="2400" dirty="0">
                <a:solidFill>
                  <a:schemeClr val="bg1">
                    <a:lumMod val="65000"/>
                  </a:schemeClr>
                </a:solidFill>
                <a:latin typeface="Arial"/>
                <a:cs typeface="Arial"/>
              </a:rPr>
              <a:t>: what do you want to see happen?</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the solution</a:t>
            </a:r>
            <a:r>
              <a:rPr lang="en-US" sz="2400" dirty="0">
                <a:solidFill>
                  <a:schemeClr val="bg1">
                    <a:lumMod val="65000"/>
                  </a:schemeClr>
                </a:solidFill>
                <a:latin typeface="Arial"/>
                <a:cs typeface="Arial"/>
              </a:rPr>
              <a:t>: how will you bring about the changes?</a:t>
            </a:r>
          </a:p>
        </p:txBody>
      </p:sp>
      <p:sp>
        <p:nvSpPr>
          <p:cNvPr id="2" name="Rectangle 1">
            <a:extLst>
              <a:ext uri="{FF2B5EF4-FFF2-40B4-BE49-F238E27FC236}">
                <a16:creationId xmlns:a16="http://schemas.microsoft.com/office/drawing/2014/main" id="{EF82A107-170A-63D1-2371-64568F0EC53C}"/>
              </a:ext>
            </a:extLst>
          </p:cNvPr>
          <p:cNvSpPr/>
          <p:nvPr/>
        </p:nvSpPr>
        <p:spPr>
          <a:xfrm>
            <a:off x="1310185" y="2350628"/>
            <a:ext cx="1364776" cy="2030304"/>
          </a:xfrm>
          <a:prstGeom prst="rect">
            <a:avLst/>
          </a:prstGeom>
          <a:noFill/>
          <a:ln w="38100">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3740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constructing the story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2400" dirty="0">
                <a:solidFill>
                  <a:schemeClr val="bg1">
                    <a:lumMod val="65000"/>
                  </a:schemeClr>
                </a:solidFill>
                <a:latin typeface="Arial"/>
                <a:cs typeface="Arial"/>
              </a:rPr>
              <a:t>the middle: convince your audience of the need for action</a:t>
            </a:r>
            <a:endParaRPr lang="en-US" sz="2400" dirty="0">
              <a:solidFill>
                <a:srgbClr val="00B050"/>
              </a:solidFill>
              <a:latin typeface="Arial"/>
              <a:cs typeface="Arial"/>
            </a:endParaRPr>
          </a:p>
        </p:txBody>
      </p:sp>
      <p:pic>
        <p:nvPicPr>
          <p:cNvPr id="8" name="Picture 7">
            <a:extLst>
              <a:ext uri="{FF2B5EF4-FFF2-40B4-BE49-F238E27FC236}">
                <a16:creationId xmlns:a16="http://schemas.microsoft.com/office/drawing/2014/main" id="{F1CC1EEA-15FD-1BAE-0F18-C91547312AD2}"/>
              </a:ext>
            </a:extLst>
          </p:cNvPr>
          <p:cNvPicPr>
            <a:picLocks noChangeAspect="1"/>
          </p:cNvPicPr>
          <p:nvPr/>
        </p:nvPicPr>
        <p:blipFill>
          <a:blip r:embed="rId2"/>
          <a:stretch>
            <a:fillRect/>
          </a:stretch>
        </p:blipFill>
        <p:spPr>
          <a:xfrm>
            <a:off x="0" y="1793829"/>
            <a:ext cx="7243207" cy="4363591"/>
          </a:xfrm>
          <a:prstGeom prst="rect">
            <a:avLst/>
          </a:prstGeom>
        </p:spPr>
      </p:pic>
      <p:sp>
        <p:nvSpPr>
          <p:cNvPr id="9" name="Title 1">
            <a:extLst>
              <a:ext uri="{FF2B5EF4-FFF2-40B4-BE49-F238E27FC236}">
                <a16:creationId xmlns:a16="http://schemas.microsoft.com/office/drawing/2014/main" id="{76C17B7F-EEA1-E011-FF9C-D96834B33532}"/>
              </a:ext>
            </a:extLst>
          </p:cNvPr>
          <p:cNvSpPr txBox="1">
            <a:spLocks/>
          </p:cNvSpPr>
          <p:nvPr/>
        </p:nvSpPr>
        <p:spPr>
          <a:xfrm>
            <a:off x="6687403" y="1918448"/>
            <a:ext cx="5181867"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further develop the situation or problem by covering relevant background</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incorporate external context or comparison points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give examples that illustrate the issue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include the data that demonstrates the problem</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articulate what will happen if no action is taken</a:t>
            </a:r>
          </a:p>
        </p:txBody>
      </p:sp>
      <p:sp>
        <p:nvSpPr>
          <p:cNvPr id="2" name="Rectangle 1">
            <a:extLst>
              <a:ext uri="{FF2B5EF4-FFF2-40B4-BE49-F238E27FC236}">
                <a16:creationId xmlns:a16="http://schemas.microsoft.com/office/drawing/2014/main" id="{EF82A107-170A-63D1-2371-64568F0EC53C}"/>
              </a:ext>
            </a:extLst>
          </p:cNvPr>
          <p:cNvSpPr/>
          <p:nvPr/>
        </p:nvSpPr>
        <p:spPr>
          <a:xfrm>
            <a:off x="2729556" y="2350628"/>
            <a:ext cx="1364776" cy="2030304"/>
          </a:xfrm>
          <a:prstGeom prst="rect">
            <a:avLst/>
          </a:prstGeom>
          <a:noFill/>
          <a:ln w="38100">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2434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constructing the story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2400" dirty="0">
                <a:solidFill>
                  <a:schemeClr val="bg1">
                    <a:lumMod val="65000"/>
                  </a:schemeClr>
                </a:solidFill>
                <a:latin typeface="Arial"/>
                <a:cs typeface="Arial"/>
              </a:rPr>
              <a:t>the middle: convince your audience of the need for action</a:t>
            </a:r>
            <a:endParaRPr lang="en-US" sz="2400" dirty="0">
              <a:solidFill>
                <a:srgbClr val="00B050"/>
              </a:solidFill>
              <a:latin typeface="Arial"/>
              <a:cs typeface="Arial"/>
            </a:endParaRPr>
          </a:p>
        </p:txBody>
      </p:sp>
      <p:pic>
        <p:nvPicPr>
          <p:cNvPr id="8" name="Picture 7">
            <a:extLst>
              <a:ext uri="{FF2B5EF4-FFF2-40B4-BE49-F238E27FC236}">
                <a16:creationId xmlns:a16="http://schemas.microsoft.com/office/drawing/2014/main" id="{F1CC1EEA-15FD-1BAE-0F18-C91547312AD2}"/>
              </a:ext>
            </a:extLst>
          </p:cNvPr>
          <p:cNvPicPr>
            <a:picLocks noChangeAspect="1"/>
          </p:cNvPicPr>
          <p:nvPr/>
        </p:nvPicPr>
        <p:blipFill>
          <a:blip r:embed="rId2"/>
          <a:stretch>
            <a:fillRect/>
          </a:stretch>
        </p:blipFill>
        <p:spPr>
          <a:xfrm>
            <a:off x="0" y="1793829"/>
            <a:ext cx="7243207" cy="4363591"/>
          </a:xfrm>
          <a:prstGeom prst="rect">
            <a:avLst/>
          </a:prstGeom>
        </p:spPr>
      </p:pic>
      <p:sp>
        <p:nvSpPr>
          <p:cNvPr id="9" name="Title 1">
            <a:extLst>
              <a:ext uri="{FF2B5EF4-FFF2-40B4-BE49-F238E27FC236}">
                <a16:creationId xmlns:a16="http://schemas.microsoft.com/office/drawing/2014/main" id="{76C17B7F-EEA1-E011-FF9C-D96834B33532}"/>
              </a:ext>
            </a:extLst>
          </p:cNvPr>
          <p:cNvSpPr txBox="1">
            <a:spLocks/>
          </p:cNvSpPr>
          <p:nvPr/>
        </p:nvSpPr>
        <p:spPr>
          <a:xfrm>
            <a:off x="6687403" y="1918448"/>
            <a:ext cx="5181867"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discuss potential options for addressing the problem</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illustrate the benefits of your recommended solution</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make it clear to your audience why they are in a unique position to make a decision or drive action</a:t>
            </a:r>
          </a:p>
        </p:txBody>
      </p:sp>
      <p:sp>
        <p:nvSpPr>
          <p:cNvPr id="2" name="Rectangle 1">
            <a:extLst>
              <a:ext uri="{FF2B5EF4-FFF2-40B4-BE49-F238E27FC236}">
                <a16:creationId xmlns:a16="http://schemas.microsoft.com/office/drawing/2014/main" id="{EF82A107-170A-63D1-2371-64568F0EC53C}"/>
              </a:ext>
            </a:extLst>
          </p:cNvPr>
          <p:cNvSpPr/>
          <p:nvPr/>
        </p:nvSpPr>
        <p:spPr>
          <a:xfrm>
            <a:off x="2729556" y="2350628"/>
            <a:ext cx="1364776" cy="2030304"/>
          </a:xfrm>
          <a:prstGeom prst="rect">
            <a:avLst/>
          </a:prstGeom>
          <a:noFill/>
          <a:ln w="38100">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5697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constructing the story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2400" dirty="0">
                <a:solidFill>
                  <a:schemeClr val="bg1">
                    <a:lumMod val="65000"/>
                  </a:schemeClr>
                </a:solidFill>
                <a:latin typeface="Arial"/>
                <a:cs typeface="Arial"/>
              </a:rPr>
              <a:t>the middle: convince your audience of the need for action</a:t>
            </a:r>
            <a:endParaRPr lang="en-US" sz="2400" dirty="0">
              <a:solidFill>
                <a:srgbClr val="00B050"/>
              </a:solidFill>
              <a:latin typeface="Arial"/>
              <a:cs typeface="Arial"/>
            </a:endParaRPr>
          </a:p>
        </p:txBody>
      </p:sp>
      <p:pic>
        <p:nvPicPr>
          <p:cNvPr id="8" name="Picture 7">
            <a:extLst>
              <a:ext uri="{FF2B5EF4-FFF2-40B4-BE49-F238E27FC236}">
                <a16:creationId xmlns:a16="http://schemas.microsoft.com/office/drawing/2014/main" id="{F1CC1EEA-15FD-1BAE-0F18-C91547312AD2}"/>
              </a:ext>
            </a:extLst>
          </p:cNvPr>
          <p:cNvPicPr>
            <a:picLocks noChangeAspect="1"/>
          </p:cNvPicPr>
          <p:nvPr/>
        </p:nvPicPr>
        <p:blipFill>
          <a:blip r:embed="rId2"/>
          <a:stretch>
            <a:fillRect/>
          </a:stretch>
        </p:blipFill>
        <p:spPr>
          <a:xfrm>
            <a:off x="0" y="1793829"/>
            <a:ext cx="7243207" cy="4363591"/>
          </a:xfrm>
          <a:prstGeom prst="rect">
            <a:avLst/>
          </a:prstGeom>
        </p:spPr>
      </p:pic>
      <p:sp>
        <p:nvSpPr>
          <p:cNvPr id="9" name="Title 1">
            <a:extLst>
              <a:ext uri="{FF2B5EF4-FFF2-40B4-BE49-F238E27FC236}">
                <a16:creationId xmlns:a16="http://schemas.microsoft.com/office/drawing/2014/main" id="{76C17B7F-EEA1-E011-FF9C-D96834B33532}"/>
              </a:ext>
            </a:extLst>
          </p:cNvPr>
          <p:cNvSpPr txBox="1">
            <a:spLocks/>
          </p:cNvSpPr>
          <p:nvPr/>
        </p:nvSpPr>
        <p:spPr>
          <a:xfrm>
            <a:off x="6687403" y="1918448"/>
            <a:ext cx="5181867"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Think about what will resonate with your audience and motivate them:</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i="1" dirty="0">
                <a:solidFill>
                  <a:srgbClr val="1F497D"/>
                </a:solidFill>
                <a:latin typeface="Arial"/>
                <a:cs typeface="Arial"/>
              </a:rPr>
              <a:t>making money?</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i="1" dirty="0">
                <a:solidFill>
                  <a:srgbClr val="1F497D"/>
                </a:solidFill>
                <a:latin typeface="Arial"/>
                <a:cs typeface="Arial"/>
              </a:rPr>
              <a:t>beating the competition?</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i="1" dirty="0">
                <a:solidFill>
                  <a:srgbClr val="1F497D"/>
                </a:solidFill>
                <a:latin typeface="Arial"/>
                <a:cs typeface="Arial"/>
              </a:rPr>
              <a:t>gaining market share?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i="1" dirty="0">
                <a:solidFill>
                  <a:srgbClr val="1F497D"/>
                </a:solidFill>
                <a:latin typeface="Arial"/>
                <a:cs typeface="Arial"/>
              </a:rPr>
              <a:t>saving a resource?</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i="1" dirty="0">
                <a:solidFill>
                  <a:srgbClr val="1F497D"/>
                </a:solidFill>
                <a:latin typeface="Arial"/>
                <a:cs typeface="Arial"/>
              </a:rPr>
              <a:t>eliminating excess?</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i="1" dirty="0">
                <a:solidFill>
                  <a:srgbClr val="1F497D"/>
                </a:solidFill>
                <a:latin typeface="Arial"/>
                <a:cs typeface="Arial"/>
              </a:rPr>
              <a:t>innovating?</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i="1" dirty="0">
                <a:solidFill>
                  <a:srgbClr val="1F497D"/>
                </a:solidFill>
                <a:latin typeface="Arial"/>
                <a:cs typeface="Arial"/>
              </a:rPr>
              <a:t>learning a skill?</a:t>
            </a:r>
          </a:p>
        </p:txBody>
      </p:sp>
      <p:sp>
        <p:nvSpPr>
          <p:cNvPr id="2" name="Rectangle 1">
            <a:extLst>
              <a:ext uri="{FF2B5EF4-FFF2-40B4-BE49-F238E27FC236}">
                <a16:creationId xmlns:a16="http://schemas.microsoft.com/office/drawing/2014/main" id="{EF82A107-170A-63D1-2371-64568F0EC53C}"/>
              </a:ext>
            </a:extLst>
          </p:cNvPr>
          <p:cNvSpPr/>
          <p:nvPr/>
        </p:nvSpPr>
        <p:spPr>
          <a:xfrm>
            <a:off x="2729556" y="2350628"/>
            <a:ext cx="1364776" cy="2030304"/>
          </a:xfrm>
          <a:prstGeom prst="rect">
            <a:avLst/>
          </a:prstGeom>
          <a:noFill/>
          <a:ln w="38100">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261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constructing the story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 end: end with a </a:t>
            </a:r>
            <a:r>
              <a:rPr lang="en-US" sz="2400" b="1" dirty="0">
                <a:solidFill>
                  <a:schemeClr val="bg1">
                    <a:lumMod val="65000"/>
                  </a:schemeClr>
                </a:solidFill>
                <a:latin typeface="Arial"/>
                <a:cs typeface="Arial"/>
              </a:rPr>
              <a:t>call to action</a:t>
            </a:r>
            <a:endParaRPr lang="en-US" sz="2400" b="1" dirty="0">
              <a:solidFill>
                <a:srgbClr val="00B050"/>
              </a:solidFill>
              <a:latin typeface="Arial"/>
              <a:cs typeface="Arial"/>
            </a:endParaRPr>
          </a:p>
        </p:txBody>
      </p:sp>
      <p:pic>
        <p:nvPicPr>
          <p:cNvPr id="8" name="Picture 7">
            <a:extLst>
              <a:ext uri="{FF2B5EF4-FFF2-40B4-BE49-F238E27FC236}">
                <a16:creationId xmlns:a16="http://schemas.microsoft.com/office/drawing/2014/main" id="{F1CC1EEA-15FD-1BAE-0F18-C91547312AD2}"/>
              </a:ext>
            </a:extLst>
          </p:cNvPr>
          <p:cNvPicPr>
            <a:picLocks noChangeAspect="1"/>
          </p:cNvPicPr>
          <p:nvPr/>
        </p:nvPicPr>
        <p:blipFill>
          <a:blip r:embed="rId2"/>
          <a:stretch>
            <a:fillRect/>
          </a:stretch>
        </p:blipFill>
        <p:spPr>
          <a:xfrm>
            <a:off x="0" y="1793829"/>
            <a:ext cx="7243207" cy="4363591"/>
          </a:xfrm>
          <a:prstGeom prst="rect">
            <a:avLst/>
          </a:prstGeom>
        </p:spPr>
      </p:pic>
      <p:sp>
        <p:nvSpPr>
          <p:cNvPr id="9" name="Title 1">
            <a:extLst>
              <a:ext uri="{FF2B5EF4-FFF2-40B4-BE49-F238E27FC236}">
                <a16:creationId xmlns:a16="http://schemas.microsoft.com/office/drawing/2014/main" id="{76C17B7F-EEA1-E011-FF9C-D96834B33532}"/>
              </a:ext>
            </a:extLst>
          </p:cNvPr>
          <p:cNvSpPr txBox="1">
            <a:spLocks/>
          </p:cNvSpPr>
          <p:nvPr/>
        </p:nvSpPr>
        <p:spPr>
          <a:xfrm>
            <a:off x="6687403" y="1918448"/>
            <a:ext cx="5181867"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tie the end back to the beginning</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recap the problem and the resulting need for action, reiterating any sense of urgency and sending your audience off ready to act</a:t>
            </a:r>
          </a:p>
          <a:p>
            <a:pPr algn="l">
              <a:spcBef>
                <a:spcPts val="0"/>
              </a:spcBef>
              <a:spcAft>
                <a:spcPts val="1200"/>
              </a:spcAft>
              <a:buClr>
                <a:schemeClr val="bg1">
                  <a:lumMod val="65000"/>
                </a:schemeClr>
              </a:buClr>
            </a:pPr>
            <a:endParaRPr lang="en-US" sz="2400" dirty="0">
              <a:solidFill>
                <a:schemeClr val="bg1">
                  <a:lumMod val="65000"/>
                </a:schemeClr>
              </a:solidFill>
              <a:latin typeface="Arial"/>
              <a:cs typeface="Arial"/>
            </a:endParaRPr>
          </a:p>
        </p:txBody>
      </p:sp>
      <p:sp>
        <p:nvSpPr>
          <p:cNvPr id="2" name="Rectangle 1">
            <a:extLst>
              <a:ext uri="{FF2B5EF4-FFF2-40B4-BE49-F238E27FC236}">
                <a16:creationId xmlns:a16="http://schemas.microsoft.com/office/drawing/2014/main" id="{EF82A107-170A-63D1-2371-64568F0EC53C}"/>
              </a:ext>
            </a:extLst>
          </p:cNvPr>
          <p:cNvSpPr/>
          <p:nvPr/>
        </p:nvSpPr>
        <p:spPr>
          <a:xfrm>
            <a:off x="4026097" y="2350628"/>
            <a:ext cx="1364776" cy="2030304"/>
          </a:xfrm>
          <a:prstGeom prst="rect">
            <a:avLst/>
          </a:prstGeom>
          <a:noFill/>
          <a:ln w="38100">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831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9D6EF-3B87-EF0A-BB36-2C01FBADE000}"/>
              </a:ext>
            </a:extLst>
          </p:cNvPr>
          <p:cNvPicPr>
            <a:picLocks noChangeAspect="1"/>
          </p:cNvPicPr>
          <p:nvPr/>
        </p:nvPicPr>
        <p:blipFill>
          <a:blip r:embed="rId3"/>
          <a:stretch>
            <a:fillRect/>
          </a:stretch>
        </p:blipFill>
        <p:spPr>
          <a:xfrm>
            <a:off x="413183" y="1349791"/>
            <a:ext cx="7494527" cy="5190097"/>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3-minute story and big idea</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boil the “</a:t>
            </a:r>
            <a:r>
              <a:rPr lang="en-US" sz="2400" b="1" dirty="0">
                <a:solidFill>
                  <a:schemeClr val="bg1">
                    <a:lumMod val="65000"/>
                  </a:schemeClr>
                </a:solidFill>
                <a:latin typeface="Arial"/>
                <a:cs typeface="Arial"/>
              </a:rPr>
              <a:t>so-what</a:t>
            </a:r>
            <a:r>
              <a:rPr lang="en-US" sz="2400" dirty="0">
                <a:solidFill>
                  <a:schemeClr val="bg1">
                    <a:lumMod val="65000"/>
                  </a:schemeClr>
                </a:solidFill>
                <a:latin typeface="Arial"/>
                <a:cs typeface="Arial"/>
              </a:rPr>
              <a:t>” down to a </a:t>
            </a:r>
            <a:r>
              <a:rPr lang="en-US" sz="2400" b="1" dirty="0">
                <a:solidFill>
                  <a:schemeClr val="bg1">
                    <a:lumMod val="65000"/>
                  </a:schemeClr>
                </a:solidFill>
                <a:latin typeface="Arial"/>
                <a:cs typeface="Arial"/>
              </a:rPr>
              <a:t>paragraph</a:t>
            </a:r>
            <a:r>
              <a:rPr lang="en-US" sz="2400" dirty="0">
                <a:solidFill>
                  <a:schemeClr val="bg1">
                    <a:lumMod val="65000"/>
                  </a:schemeClr>
                </a:solidFill>
                <a:latin typeface="Arial"/>
                <a:cs typeface="Arial"/>
              </a:rPr>
              <a:t> and to a </a:t>
            </a:r>
            <a:r>
              <a:rPr lang="en-US" sz="2400" b="1" dirty="0">
                <a:solidFill>
                  <a:schemeClr val="bg1">
                    <a:lumMod val="65000"/>
                  </a:schemeClr>
                </a:solidFill>
                <a:latin typeface="Arial"/>
                <a:cs typeface="Arial"/>
              </a:rPr>
              <a:t>single concise statement</a:t>
            </a:r>
            <a:endParaRPr lang="en-US" sz="2400" b="1" dirty="0">
              <a:solidFill>
                <a:srgbClr val="00B050"/>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Tree>
    <p:extLst>
      <p:ext uri="{BB962C8B-B14F-4D97-AF65-F5344CB8AC3E}">
        <p14:creationId xmlns:p14="http://schemas.microsoft.com/office/powerpoint/2010/main" val="40238637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 narrative structure and narrative flow</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 beautiful data visualization falls flat without a compelling narrative to go with it</a:t>
            </a:r>
            <a:endParaRPr lang="en-US" sz="2400" dirty="0">
              <a:solidFill>
                <a:srgbClr val="00B050"/>
              </a:solidFill>
              <a:latin typeface="Arial"/>
              <a:cs typeface="Arial"/>
            </a:endParaRPr>
          </a:p>
        </p:txBody>
      </p:sp>
      <p:pic>
        <p:nvPicPr>
          <p:cNvPr id="4" name="Picture 3">
            <a:extLst>
              <a:ext uri="{FF2B5EF4-FFF2-40B4-BE49-F238E27FC236}">
                <a16:creationId xmlns:a16="http://schemas.microsoft.com/office/drawing/2014/main" id="{3016D3D3-B70E-8C47-FCCF-2496A676378F}"/>
              </a:ext>
            </a:extLst>
          </p:cNvPr>
          <p:cNvPicPr>
            <a:picLocks noChangeAspect="1"/>
          </p:cNvPicPr>
          <p:nvPr/>
        </p:nvPicPr>
        <p:blipFill>
          <a:blip r:embed="rId2"/>
          <a:stretch>
            <a:fillRect/>
          </a:stretch>
        </p:blipFill>
        <p:spPr>
          <a:xfrm>
            <a:off x="563313" y="1770055"/>
            <a:ext cx="6192330" cy="1430754"/>
          </a:xfrm>
          <a:prstGeom prst="rect">
            <a:avLst/>
          </a:prstGeom>
        </p:spPr>
      </p:pic>
      <p:pic>
        <p:nvPicPr>
          <p:cNvPr id="8" name="Picture 7">
            <a:extLst>
              <a:ext uri="{FF2B5EF4-FFF2-40B4-BE49-F238E27FC236}">
                <a16:creationId xmlns:a16="http://schemas.microsoft.com/office/drawing/2014/main" id="{6BA4FCAF-D65C-226A-E725-8FA03987FF31}"/>
              </a:ext>
            </a:extLst>
          </p:cNvPr>
          <p:cNvPicPr>
            <a:picLocks noChangeAspect="1"/>
          </p:cNvPicPr>
          <p:nvPr/>
        </p:nvPicPr>
        <p:blipFill>
          <a:blip r:embed="rId3"/>
          <a:stretch>
            <a:fillRect/>
          </a:stretch>
        </p:blipFill>
        <p:spPr>
          <a:xfrm>
            <a:off x="563312" y="3057072"/>
            <a:ext cx="7255551" cy="3119611"/>
          </a:xfrm>
          <a:prstGeom prst="rect">
            <a:avLst/>
          </a:prstGeom>
        </p:spPr>
      </p:pic>
    </p:spTree>
    <p:extLst>
      <p:ext uri="{BB962C8B-B14F-4D97-AF65-F5344CB8AC3E}">
        <p14:creationId xmlns:p14="http://schemas.microsoft.com/office/powerpoint/2010/main" val="28036234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spoken vs. written narrative</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each format presents its own opportunities and challenges</a:t>
            </a:r>
            <a:endParaRPr lang="en-US" sz="2400" dirty="0">
              <a:solidFill>
                <a:srgbClr val="00B050"/>
              </a:solidFill>
              <a:latin typeface="Arial"/>
              <a:cs typeface="Arial"/>
            </a:endParaRPr>
          </a:p>
        </p:txBody>
      </p:sp>
      <p:pic>
        <p:nvPicPr>
          <p:cNvPr id="6" name="Picture 5">
            <a:extLst>
              <a:ext uri="{FF2B5EF4-FFF2-40B4-BE49-F238E27FC236}">
                <a16:creationId xmlns:a16="http://schemas.microsoft.com/office/drawing/2014/main" id="{6B41AC17-B2EE-193E-F9FA-865BE7FF7979}"/>
              </a:ext>
            </a:extLst>
          </p:cNvPr>
          <p:cNvPicPr>
            <a:picLocks noChangeAspect="1"/>
          </p:cNvPicPr>
          <p:nvPr/>
        </p:nvPicPr>
        <p:blipFill>
          <a:blip r:embed="rId2"/>
          <a:stretch>
            <a:fillRect/>
          </a:stretch>
        </p:blipFill>
        <p:spPr>
          <a:xfrm>
            <a:off x="327546" y="2302590"/>
            <a:ext cx="8453574" cy="3463589"/>
          </a:xfrm>
          <a:prstGeom prst="rect">
            <a:avLst/>
          </a:prstGeom>
        </p:spPr>
      </p:pic>
    </p:spTree>
    <p:extLst>
      <p:ext uri="{BB962C8B-B14F-4D97-AF65-F5344CB8AC3E}">
        <p14:creationId xmlns:p14="http://schemas.microsoft.com/office/powerpoint/2010/main" val="39180648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 power of repetition</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80972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 more the information is </a:t>
            </a:r>
            <a:r>
              <a:rPr lang="en-US" sz="2400" b="1" dirty="0">
                <a:solidFill>
                  <a:schemeClr val="bg1">
                    <a:lumMod val="65000"/>
                  </a:schemeClr>
                </a:solidFill>
                <a:latin typeface="Arial"/>
                <a:cs typeface="Arial"/>
              </a:rPr>
              <a:t>repeated </a:t>
            </a:r>
            <a:r>
              <a:rPr lang="en-US" sz="2400" dirty="0">
                <a:solidFill>
                  <a:schemeClr val="bg1">
                    <a:lumMod val="65000"/>
                  </a:schemeClr>
                </a:solidFill>
                <a:latin typeface="Arial"/>
                <a:cs typeface="Arial"/>
              </a:rPr>
              <a:t>or used, the more likely it is to eventually end up in </a:t>
            </a:r>
            <a:r>
              <a:rPr lang="en-US" sz="2400" b="1" dirty="0">
                <a:solidFill>
                  <a:schemeClr val="bg1">
                    <a:lumMod val="65000"/>
                  </a:schemeClr>
                </a:solidFill>
                <a:latin typeface="Arial"/>
                <a:cs typeface="Arial"/>
              </a:rPr>
              <a:t>long‐term memory</a:t>
            </a:r>
            <a:r>
              <a:rPr lang="en-US" sz="2400" dirty="0">
                <a:solidFill>
                  <a:schemeClr val="bg1">
                    <a:lumMod val="65000"/>
                  </a:schemeClr>
                </a:solidFill>
                <a:latin typeface="Arial"/>
                <a:cs typeface="Arial"/>
              </a:rPr>
              <a:t>, or to be </a:t>
            </a:r>
            <a:r>
              <a:rPr lang="en-US" sz="2400" b="1" dirty="0">
                <a:solidFill>
                  <a:schemeClr val="bg1">
                    <a:lumMod val="65000"/>
                  </a:schemeClr>
                </a:solidFill>
                <a:latin typeface="Arial"/>
                <a:cs typeface="Arial"/>
              </a:rPr>
              <a:t>retained</a:t>
            </a:r>
            <a:endParaRPr lang="en-US" sz="2400" b="1" dirty="0">
              <a:solidFill>
                <a:srgbClr val="00B050"/>
              </a:solidFill>
              <a:latin typeface="Arial"/>
              <a:cs typeface="Arial"/>
            </a:endParaRPr>
          </a:p>
        </p:txBody>
      </p:sp>
      <p:pic>
        <p:nvPicPr>
          <p:cNvPr id="6" name="Picture 5">
            <a:extLst>
              <a:ext uri="{FF2B5EF4-FFF2-40B4-BE49-F238E27FC236}">
                <a16:creationId xmlns:a16="http://schemas.microsoft.com/office/drawing/2014/main" id="{8662BF98-4B0A-554C-9C98-7BEA6281D51E}"/>
              </a:ext>
            </a:extLst>
          </p:cNvPr>
          <p:cNvPicPr>
            <a:picLocks noChangeAspect="1"/>
          </p:cNvPicPr>
          <p:nvPr/>
        </p:nvPicPr>
        <p:blipFill>
          <a:blip r:embed="rId3"/>
          <a:stretch>
            <a:fillRect/>
          </a:stretch>
        </p:blipFill>
        <p:spPr>
          <a:xfrm>
            <a:off x="434103" y="2206485"/>
            <a:ext cx="8352090" cy="3486832"/>
          </a:xfrm>
          <a:prstGeom prst="rect">
            <a:avLst/>
          </a:prstGeom>
        </p:spPr>
      </p:pic>
      <p:sp>
        <p:nvSpPr>
          <p:cNvPr id="7" name="Title 1">
            <a:extLst>
              <a:ext uri="{FF2B5EF4-FFF2-40B4-BE49-F238E27FC236}">
                <a16:creationId xmlns:a16="http://schemas.microsoft.com/office/drawing/2014/main" id="{8811C707-A8EF-44DD-0FDC-B5D181704BBD}"/>
              </a:ext>
            </a:extLst>
          </p:cNvPr>
          <p:cNvSpPr txBox="1">
            <a:spLocks/>
          </p:cNvSpPr>
          <p:nvPr/>
        </p:nvSpPr>
        <p:spPr>
          <a:xfrm>
            <a:off x="2440045" y="5467267"/>
            <a:ext cx="5749797" cy="8099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000" b="1" dirty="0">
                <a:solidFill>
                  <a:srgbClr val="94AAC5"/>
                </a:solidFill>
                <a:latin typeface="Dreaming Outloud Pro" panose="03050502040302030504" pitchFamily="66" charset="0"/>
                <a:cs typeface="Dreaming Outloud Pro" panose="03050502040302030504" pitchFamily="66" charset="0"/>
              </a:rPr>
              <a:t>“If people can easily recall, repeat, and transfer your message, you did a great job conveying it.”</a:t>
            </a:r>
          </a:p>
        </p:txBody>
      </p:sp>
    </p:spTree>
    <p:extLst>
      <p:ext uri="{BB962C8B-B14F-4D97-AF65-F5344CB8AC3E}">
        <p14:creationId xmlns:p14="http://schemas.microsoft.com/office/powerpoint/2010/main" val="5612991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with low confidence">
            <a:extLst>
              <a:ext uri="{FF2B5EF4-FFF2-40B4-BE49-F238E27FC236}">
                <a16:creationId xmlns:a16="http://schemas.microsoft.com/office/drawing/2014/main" id="{B219F8F8-F353-4242-A7A7-BE5657666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807" y="3177989"/>
            <a:ext cx="4605887" cy="3168070"/>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tactics to a clear story: horizontal logic</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“just the slide title”</a:t>
            </a:r>
            <a:endParaRPr lang="en-US" sz="2400" dirty="0">
              <a:solidFill>
                <a:srgbClr val="00B050"/>
              </a:solidFill>
              <a:latin typeface="Arial"/>
              <a:cs typeface="Arial"/>
            </a:endParaRPr>
          </a:p>
        </p:txBody>
      </p:sp>
      <p:sp>
        <p:nvSpPr>
          <p:cNvPr id="6" name="Title 1">
            <a:extLst>
              <a:ext uri="{FF2B5EF4-FFF2-40B4-BE49-F238E27FC236}">
                <a16:creationId xmlns:a16="http://schemas.microsoft.com/office/drawing/2014/main" id="{38105D4D-0AF5-1204-A005-A0D78974A898}"/>
              </a:ext>
            </a:extLst>
          </p:cNvPr>
          <p:cNvSpPr txBox="1">
            <a:spLocks/>
          </p:cNvSpPr>
          <p:nvPr/>
        </p:nvSpPr>
        <p:spPr>
          <a:xfrm>
            <a:off x="563312" y="1918448"/>
            <a:ext cx="6465018"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have action titles (not descriptive titles) </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create an executive summary slide up front, with each bullet corresponding to a subsequent slide title in the same order</a:t>
            </a:r>
          </a:p>
          <a:p>
            <a:pPr marL="342900" indent="-342900" algn="l">
              <a:spcBef>
                <a:spcPts val="0"/>
              </a:spcBef>
              <a:spcAft>
                <a:spcPts val="1200"/>
              </a:spcAft>
              <a:buClr>
                <a:schemeClr val="bg1">
                  <a:lumMod val="65000"/>
                </a:schemeClr>
              </a:buClr>
              <a:buFont typeface="Arial" panose="020B0604020202020204" pitchFamily="34" charset="0"/>
              <a:buChar char="•"/>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36220653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F5AECC7B-B1A9-4D07-A217-0D2D47A46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065" y="1918448"/>
            <a:ext cx="4098729" cy="2796987"/>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tactics to a clear story: vertical logic</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content reinforces the title and vice versa</a:t>
            </a:r>
            <a:endParaRPr lang="en-US" sz="2400" dirty="0">
              <a:solidFill>
                <a:srgbClr val="00B050"/>
              </a:solidFill>
              <a:latin typeface="Arial"/>
              <a:cs typeface="Arial"/>
            </a:endParaRPr>
          </a:p>
        </p:txBody>
      </p:sp>
      <p:sp>
        <p:nvSpPr>
          <p:cNvPr id="6" name="Title 1">
            <a:extLst>
              <a:ext uri="{FF2B5EF4-FFF2-40B4-BE49-F238E27FC236}">
                <a16:creationId xmlns:a16="http://schemas.microsoft.com/office/drawing/2014/main" id="{38105D4D-0AF5-1204-A005-A0D78974A898}"/>
              </a:ext>
            </a:extLst>
          </p:cNvPr>
          <p:cNvSpPr txBox="1">
            <a:spLocks/>
          </p:cNvSpPr>
          <p:nvPr/>
        </p:nvSpPr>
        <p:spPr>
          <a:xfrm>
            <a:off x="563312" y="1918448"/>
            <a:ext cx="6465018"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the words reinforce the visual and vice versa</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there isn’t any extraneous or unrelated information</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the decision on what to eliminate or push to an appendix is as important as the decision on what to retain</a:t>
            </a:r>
          </a:p>
        </p:txBody>
      </p:sp>
    </p:spTree>
    <p:extLst>
      <p:ext uri="{BB962C8B-B14F-4D97-AF65-F5344CB8AC3E}">
        <p14:creationId xmlns:p14="http://schemas.microsoft.com/office/powerpoint/2010/main" val="38503306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tactics to a clear story: reverse storyboarding</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take the final communication, flip through it, and write down the main point</a:t>
            </a:r>
            <a:endParaRPr lang="en-US" sz="2400" dirty="0">
              <a:solidFill>
                <a:srgbClr val="00B050"/>
              </a:solidFill>
              <a:latin typeface="Arial"/>
              <a:cs typeface="Arial"/>
            </a:endParaRPr>
          </a:p>
        </p:txBody>
      </p:sp>
      <p:sp>
        <p:nvSpPr>
          <p:cNvPr id="6" name="Title 1">
            <a:extLst>
              <a:ext uri="{FF2B5EF4-FFF2-40B4-BE49-F238E27FC236}">
                <a16:creationId xmlns:a16="http://schemas.microsoft.com/office/drawing/2014/main" id="{38105D4D-0AF5-1204-A005-A0D78974A898}"/>
              </a:ext>
            </a:extLst>
          </p:cNvPr>
          <p:cNvSpPr txBox="1">
            <a:spLocks/>
          </p:cNvSpPr>
          <p:nvPr/>
        </p:nvSpPr>
        <p:spPr>
          <a:xfrm>
            <a:off x="563312" y="1918448"/>
            <a:ext cx="5532688"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the resulting list should look like the storyboard or outline for the story you want to tell</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this will help you understand structurally where you might want to add, remove, or move pieces around to create the overall flow and structure of the story</a:t>
            </a:r>
          </a:p>
        </p:txBody>
      </p:sp>
      <p:pic>
        <p:nvPicPr>
          <p:cNvPr id="3" name="Picture 2" descr="A picture containing text, map&#10;&#10;Description automatically generated">
            <a:extLst>
              <a:ext uri="{FF2B5EF4-FFF2-40B4-BE49-F238E27FC236}">
                <a16:creationId xmlns:a16="http://schemas.microsoft.com/office/drawing/2014/main" id="{C1B1B162-6BEA-1D35-B89C-1A6D09C4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814" y="2013651"/>
            <a:ext cx="4453846" cy="2661219"/>
          </a:xfrm>
          <a:prstGeom prst="rect">
            <a:avLst/>
          </a:prstGeom>
        </p:spPr>
      </p:pic>
    </p:spTree>
    <p:extLst>
      <p:ext uri="{BB962C8B-B14F-4D97-AF65-F5344CB8AC3E}">
        <p14:creationId xmlns:p14="http://schemas.microsoft.com/office/powerpoint/2010/main" val="30252831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105D4D-0AF5-1204-A005-A0D78974A898}"/>
              </a:ext>
            </a:extLst>
          </p:cNvPr>
          <p:cNvSpPr txBox="1">
            <a:spLocks/>
          </p:cNvSpPr>
          <p:nvPr/>
        </p:nvSpPr>
        <p:spPr>
          <a:xfrm>
            <a:off x="563311" y="1918448"/>
            <a:ext cx="11305959"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tips for a fresh perspective:</a:t>
            </a:r>
          </a:p>
          <a:p>
            <a:pPr marL="457200" indent="-4572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give your presentation to a friend or colleague</a:t>
            </a:r>
          </a:p>
          <a:p>
            <a:pPr marL="457200" indent="-4572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give it to someone without context</a:t>
            </a:r>
          </a:p>
          <a:p>
            <a:pPr marL="457200" indent="-4572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ask them the following:</a:t>
            </a:r>
          </a:p>
          <a:p>
            <a:pPr marL="914400" lvl="1" indent="-457200">
              <a:buClr>
                <a:schemeClr val="bg1">
                  <a:lumMod val="65000"/>
                </a:schemeClr>
              </a:buClr>
              <a:buFont typeface="Courier New" panose="02070309020205020404" pitchFamily="49" charset="0"/>
              <a:buChar char="o"/>
            </a:pPr>
            <a:r>
              <a:rPr lang="en-US" sz="2400" i="1" dirty="0">
                <a:solidFill>
                  <a:schemeClr val="bg1">
                    <a:lumMod val="65000"/>
                  </a:schemeClr>
                </a:solidFill>
                <a:latin typeface="Arial"/>
                <a:cs typeface="Arial"/>
              </a:rPr>
              <a:t>what do they pay </a:t>
            </a:r>
            <a:r>
              <a:rPr lang="en-US" sz="2400" i="1" dirty="0">
                <a:solidFill>
                  <a:srgbClr val="1F497D"/>
                </a:solidFill>
                <a:latin typeface="Arial"/>
                <a:cs typeface="Arial"/>
              </a:rPr>
              <a:t>attention</a:t>
            </a:r>
            <a:r>
              <a:rPr lang="en-US" sz="2400" i="1" dirty="0">
                <a:solidFill>
                  <a:schemeClr val="bg1">
                    <a:lumMod val="65000"/>
                  </a:schemeClr>
                </a:solidFill>
                <a:latin typeface="Arial"/>
                <a:cs typeface="Arial"/>
              </a:rPr>
              <a:t> to?</a:t>
            </a:r>
          </a:p>
          <a:p>
            <a:pPr marL="914400" lvl="1" indent="-457200">
              <a:buClr>
                <a:schemeClr val="bg1">
                  <a:lumMod val="65000"/>
                </a:schemeClr>
              </a:buClr>
              <a:buFont typeface="Courier New" panose="02070309020205020404" pitchFamily="49" charset="0"/>
              <a:buChar char="o"/>
            </a:pPr>
            <a:r>
              <a:rPr lang="en-US" sz="2400" i="1" dirty="0">
                <a:solidFill>
                  <a:schemeClr val="bg1">
                    <a:lumMod val="65000"/>
                  </a:schemeClr>
                </a:solidFill>
                <a:latin typeface="Arial"/>
                <a:cs typeface="Arial"/>
              </a:rPr>
              <a:t>what they think is </a:t>
            </a:r>
            <a:r>
              <a:rPr lang="en-US" sz="2400" i="1" dirty="0">
                <a:solidFill>
                  <a:srgbClr val="1F497D"/>
                </a:solidFill>
                <a:latin typeface="Arial"/>
                <a:cs typeface="Arial"/>
              </a:rPr>
              <a:t>important</a:t>
            </a:r>
            <a:r>
              <a:rPr lang="en-US" sz="2400" i="1" dirty="0">
                <a:solidFill>
                  <a:schemeClr val="bg1">
                    <a:lumMod val="65000"/>
                  </a:schemeClr>
                </a:solidFill>
                <a:latin typeface="Arial"/>
                <a:cs typeface="Arial"/>
              </a:rPr>
              <a:t>?</a:t>
            </a:r>
          </a:p>
          <a:p>
            <a:pPr marL="914400" lvl="1" indent="-457200">
              <a:buClr>
                <a:schemeClr val="bg1">
                  <a:lumMod val="65000"/>
                </a:schemeClr>
              </a:buClr>
              <a:buFont typeface="Courier New" panose="02070309020205020404" pitchFamily="49" charset="0"/>
              <a:buChar char="o"/>
            </a:pPr>
            <a:r>
              <a:rPr lang="en-US" sz="2400" i="1" dirty="0">
                <a:solidFill>
                  <a:schemeClr val="bg1">
                    <a:lumMod val="65000"/>
                  </a:schemeClr>
                </a:solidFill>
                <a:latin typeface="Arial"/>
                <a:cs typeface="Arial"/>
              </a:rPr>
              <a:t>where they have </a:t>
            </a:r>
            <a:r>
              <a:rPr lang="en-US" sz="2400" i="1" dirty="0">
                <a:solidFill>
                  <a:srgbClr val="1F497D"/>
                </a:solidFill>
                <a:latin typeface="Arial"/>
                <a:cs typeface="Arial"/>
              </a:rPr>
              <a:t>questions</a:t>
            </a:r>
            <a:r>
              <a:rPr lang="en-US" sz="2400" i="1" dirty="0">
                <a:solidFill>
                  <a:schemeClr val="bg1">
                    <a:lumMod val="65000"/>
                  </a:schemeClr>
                </a:solidFill>
                <a:latin typeface="Arial"/>
                <a:cs typeface="Arial"/>
              </a:rPr>
              <a:t>?</a:t>
            </a:r>
          </a:p>
          <a:p>
            <a:pPr marL="914400" lvl="1" indent="-457200">
              <a:spcAft>
                <a:spcPts val="1200"/>
              </a:spcAft>
              <a:buClr>
                <a:schemeClr val="bg1">
                  <a:lumMod val="65000"/>
                </a:schemeClr>
              </a:buClr>
              <a:buFont typeface="Arial" panose="020B0604020202020204" pitchFamily="34" charset="0"/>
              <a:buChar char="•"/>
            </a:pPr>
            <a:r>
              <a:rPr lang="en-US" sz="100" dirty="0">
                <a:solidFill>
                  <a:schemeClr val="bg1">
                    <a:lumMod val="65000"/>
                  </a:schemeClr>
                </a:solidFill>
                <a:latin typeface="Arial"/>
                <a:cs typeface="Arial"/>
              </a:rPr>
              <a:t>the imbalance. why is it necessary, what has changed?</a:t>
            </a:r>
          </a:p>
          <a:p>
            <a:pPr algn="l">
              <a:spcBef>
                <a:spcPts val="0"/>
              </a:spcBef>
              <a:spcAft>
                <a:spcPts val="1200"/>
              </a:spcAft>
              <a:buClr>
                <a:schemeClr val="bg1">
                  <a:lumMod val="65000"/>
                </a:schemeClr>
              </a:buClr>
            </a:pPr>
            <a:r>
              <a:rPr lang="en-US" sz="2400" dirty="0">
                <a:solidFill>
                  <a:schemeClr val="bg1">
                    <a:lumMod val="65000"/>
                  </a:schemeClr>
                </a:solidFill>
                <a:latin typeface="Arial"/>
                <a:cs typeface="Arial"/>
              </a:rPr>
              <a:t>it becomes difficult for us to take a step back and look at what we’ve created through our audience’s eyes</a:t>
            </a:r>
            <a:endParaRPr lang="en-US" sz="2400" b="1" dirty="0">
              <a:solidFill>
                <a:schemeClr val="bg1">
                  <a:lumMod val="65000"/>
                </a:schemeClr>
              </a:solidFill>
              <a:latin typeface="Arial"/>
              <a:cs typeface="Arial"/>
            </a:endParaRPr>
          </a:p>
          <a:p>
            <a:pPr marL="457200" indent="-457200" algn="l">
              <a:spcBef>
                <a:spcPts val="0"/>
              </a:spcBef>
              <a:spcAft>
                <a:spcPts val="1200"/>
              </a:spcAft>
              <a:buClr>
                <a:schemeClr val="bg1">
                  <a:lumMod val="65000"/>
                </a:schemeClr>
              </a:buClr>
              <a:buFont typeface="+mj-lt"/>
              <a:buAutoNum type="arabicPeriod"/>
            </a:pPr>
            <a:endParaRPr lang="en-US" sz="2400" dirty="0">
              <a:solidFill>
                <a:schemeClr val="bg1">
                  <a:lumMod val="65000"/>
                </a:schemeClr>
              </a:solidFill>
              <a:latin typeface="Arial"/>
              <a:cs typeface="Arial"/>
            </a:endParaRPr>
          </a:p>
          <a:p>
            <a:pPr marL="457200" indent="-457200" algn="l">
              <a:spcBef>
                <a:spcPts val="0"/>
              </a:spcBef>
              <a:spcAft>
                <a:spcPts val="1200"/>
              </a:spcAft>
              <a:buClr>
                <a:schemeClr val="bg1">
                  <a:lumMod val="65000"/>
                </a:schemeClr>
              </a:buClr>
              <a:buFont typeface="+mj-lt"/>
              <a:buAutoNum type="arabicPeriod"/>
            </a:pPr>
            <a:endParaRPr lang="en-US" sz="2400" dirty="0">
              <a:solidFill>
                <a:schemeClr val="bg1">
                  <a:lumMod val="65000"/>
                </a:schemeClr>
              </a:solidFill>
              <a:latin typeface="Arial"/>
              <a:cs typeface="Arial"/>
            </a:endParaRPr>
          </a:p>
          <a:p>
            <a:pPr marL="457200" indent="-457200" algn="l">
              <a:spcBef>
                <a:spcPts val="0"/>
              </a:spcBef>
              <a:spcAft>
                <a:spcPts val="1200"/>
              </a:spcAft>
              <a:buClr>
                <a:schemeClr val="bg1">
                  <a:lumMod val="65000"/>
                </a:schemeClr>
              </a:buClr>
              <a:buFont typeface="+mj-lt"/>
              <a:buAutoNum type="arabicPeriod"/>
            </a:pPr>
            <a:endParaRPr lang="en-US" sz="2400" dirty="0">
              <a:solidFill>
                <a:schemeClr val="bg1">
                  <a:lumMod val="65000"/>
                </a:schemeClr>
              </a:solidFill>
              <a:latin typeface="Arial"/>
              <a:cs typeface="Arial"/>
            </a:endParaRPr>
          </a:p>
        </p:txBody>
      </p:sp>
      <p:sp>
        <p:nvSpPr>
          <p:cNvPr id="7" name="Title 1">
            <a:extLst>
              <a:ext uri="{FF2B5EF4-FFF2-40B4-BE49-F238E27FC236}">
                <a16:creationId xmlns:a16="http://schemas.microsoft.com/office/drawing/2014/main" id="{0157E8D8-15A5-7D2D-8615-11EFE25ED5F2}"/>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 fresh perspective</a:t>
            </a:r>
            <a:endParaRPr lang="en-PH" sz="3600" b="1" dirty="0">
              <a:solidFill>
                <a:srgbClr val="044C8C"/>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A6DC168D-2896-D89C-581E-34F1D627EC5D}"/>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see through your audience’s lens</a:t>
            </a:r>
            <a:endParaRPr lang="en-US" sz="2400" dirty="0">
              <a:solidFill>
                <a:srgbClr val="00B050"/>
              </a:solidFill>
              <a:latin typeface="Arial"/>
              <a:cs typeface="Arial"/>
            </a:endParaRPr>
          </a:p>
        </p:txBody>
      </p:sp>
    </p:spTree>
    <p:extLst>
      <p:ext uri="{BB962C8B-B14F-4D97-AF65-F5344CB8AC3E}">
        <p14:creationId xmlns:p14="http://schemas.microsoft.com/office/powerpoint/2010/main" val="2991172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57E8D8-15A5-7D2D-8615-11EFE25ED5F2}"/>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summary</a:t>
            </a:r>
            <a:endParaRPr lang="en-PH" sz="3600" b="1" dirty="0">
              <a:solidFill>
                <a:srgbClr val="044C8C"/>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A6DC168D-2896-D89C-581E-34F1D627EC5D}"/>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 recap of what we’ve learned in data storytelling</a:t>
            </a: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539539A1-2A9B-1870-32DF-AB78C1E28077}"/>
              </a:ext>
            </a:extLst>
          </p:cNvPr>
          <p:cNvPicPr>
            <a:picLocks noChangeAspect="1"/>
          </p:cNvPicPr>
          <p:nvPr/>
        </p:nvPicPr>
        <p:blipFill>
          <a:blip r:embed="rId2"/>
          <a:stretch>
            <a:fillRect/>
          </a:stretch>
        </p:blipFill>
        <p:spPr>
          <a:xfrm>
            <a:off x="344410" y="1806606"/>
            <a:ext cx="5882185" cy="2008674"/>
          </a:xfrm>
          <a:prstGeom prst="rect">
            <a:avLst/>
          </a:prstGeom>
        </p:spPr>
      </p:pic>
      <p:pic>
        <p:nvPicPr>
          <p:cNvPr id="5" name="Picture 4">
            <a:extLst>
              <a:ext uri="{FF2B5EF4-FFF2-40B4-BE49-F238E27FC236}">
                <a16:creationId xmlns:a16="http://schemas.microsoft.com/office/drawing/2014/main" id="{679EE7FB-CDBB-A9FA-A8C1-C5CCC97397EC}"/>
              </a:ext>
            </a:extLst>
          </p:cNvPr>
          <p:cNvPicPr>
            <a:picLocks noChangeAspect="1"/>
          </p:cNvPicPr>
          <p:nvPr/>
        </p:nvPicPr>
        <p:blipFill>
          <a:blip r:embed="rId3"/>
          <a:stretch>
            <a:fillRect/>
          </a:stretch>
        </p:blipFill>
        <p:spPr>
          <a:xfrm>
            <a:off x="5895832" y="1766850"/>
            <a:ext cx="5882185" cy="1687976"/>
          </a:xfrm>
          <a:prstGeom prst="rect">
            <a:avLst/>
          </a:prstGeom>
        </p:spPr>
      </p:pic>
      <p:pic>
        <p:nvPicPr>
          <p:cNvPr id="10" name="Picture 9">
            <a:extLst>
              <a:ext uri="{FF2B5EF4-FFF2-40B4-BE49-F238E27FC236}">
                <a16:creationId xmlns:a16="http://schemas.microsoft.com/office/drawing/2014/main" id="{3216CD56-52DD-878C-5A54-5876A2279032}"/>
              </a:ext>
            </a:extLst>
          </p:cNvPr>
          <p:cNvPicPr>
            <a:picLocks noChangeAspect="1"/>
          </p:cNvPicPr>
          <p:nvPr/>
        </p:nvPicPr>
        <p:blipFill>
          <a:blip r:embed="rId4"/>
          <a:stretch>
            <a:fillRect/>
          </a:stretch>
        </p:blipFill>
        <p:spPr>
          <a:xfrm>
            <a:off x="314593" y="3985558"/>
            <a:ext cx="5053093" cy="2240820"/>
          </a:xfrm>
          <a:prstGeom prst="rect">
            <a:avLst/>
          </a:prstGeom>
        </p:spPr>
      </p:pic>
      <p:pic>
        <p:nvPicPr>
          <p:cNvPr id="12" name="Picture 11">
            <a:extLst>
              <a:ext uri="{FF2B5EF4-FFF2-40B4-BE49-F238E27FC236}">
                <a16:creationId xmlns:a16="http://schemas.microsoft.com/office/drawing/2014/main" id="{1D1CAE78-A53B-187E-40F7-52128539CB88}"/>
              </a:ext>
            </a:extLst>
          </p:cNvPr>
          <p:cNvPicPr>
            <a:picLocks noChangeAspect="1"/>
          </p:cNvPicPr>
          <p:nvPr/>
        </p:nvPicPr>
        <p:blipFill>
          <a:blip r:embed="rId5"/>
          <a:stretch>
            <a:fillRect/>
          </a:stretch>
        </p:blipFill>
        <p:spPr>
          <a:xfrm>
            <a:off x="5971884" y="3815280"/>
            <a:ext cx="5392729" cy="1977500"/>
          </a:xfrm>
          <a:prstGeom prst="rect">
            <a:avLst/>
          </a:prstGeom>
        </p:spPr>
      </p:pic>
    </p:spTree>
    <p:extLst>
      <p:ext uri="{BB962C8B-B14F-4D97-AF65-F5344CB8AC3E}">
        <p14:creationId xmlns:p14="http://schemas.microsoft.com/office/powerpoint/2010/main" val="26729447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57E8D8-15A5-7D2D-8615-11EFE25ED5F2}"/>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summary</a:t>
            </a:r>
            <a:endParaRPr lang="en-PH" sz="3600" b="1" dirty="0">
              <a:solidFill>
                <a:srgbClr val="044C8C"/>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D5F3AC5-FC86-E34F-F643-5CEDAD158EC1}"/>
              </a:ext>
            </a:extLst>
          </p:cNvPr>
          <p:cNvPicPr>
            <a:picLocks noChangeAspect="1"/>
          </p:cNvPicPr>
          <p:nvPr/>
        </p:nvPicPr>
        <p:blipFill>
          <a:blip r:embed="rId2"/>
          <a:stretch>
            <a:fillRect/>
          </a:stretch>
        </p:blipFill>
        <p:spPr>
          <a:xfrm>
            <a:off x="372935" y="1507018"/>
            <a:ext cx="5722667" cy="2154243"/>
          </a:xfrm>
          <a:prstGeom prst="rect">
            <a:avLst/>
          </a:prstGeom>
        </p:spPr>
      </p:pic>
      <p:pic>
        <p:nvPicPr>
          <p:cNvPr id="9" name="Picture 8">
            <a:extLst>
              <a:ext uri="{FF2B5EF4-FFF2-40B4-BE49-F238E27FC236}">
                <a16:creationId xmlns:a16="http://schemas.microsoft.com/office/drawing/2014/main" id="{8CF5C57A-4EB0-A799-2D71-4FD98D5BBEF3}"/>
              </a:ext>
            </a:extLst>
          </p:cNvPr>
          <p:cNvPicPr>
            <a:picLocks noChangeAspect="1"/>
          </p:cNvPicPr>
          <p:nvPr/>
        </p:nvPicPr>
        <p:blipFill>
          <a:blip r:embed="rId3"/>
          <a:stretch>
            <a:fillRect/>
          </a:stretch>
        </p:blipFill>
        <p:spPr>
          <a:xfrm>
            <a:off x="5986272" y="1858992"/>
            <a:ext cx="5443875" cy="2310812"/>
          </a:xfrm>
          <a:prstGeom prst="rect">
            <a:avLst/>
          </a:prstGeom>
        </p:spPr>
      </p:pic>
      <p:sp>
        <p:nvSpPr>
          <p:cNvPr id="8" name="Title 1">
            <a:extLst>
              <a:ext uri="{FF2B5EF4-FFF2-40B4-BE49-F238E27FC236}">
                <a16:creationId xmlns:a16="http://schemas.microsoft.com/office/drawing/2014/main" id="{A6DC168D-2896-D89C-581E-34F1D627EC5D}"/>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 recap of what we’ve learned in data storytelling</a:t>
            </a:r>
            <a:endParaRPr lang="en-US" sz="2400" dirty="0">
              <a:solidFill>
                <a:srgbClr val="00B050"/>
              </a:solidFill>
              <a:latin typeface="Arial"/>
              <a:cs typeface="Arial"/>
            </a:endParaRPr>
          </a:p>
        </p:txBody>
      </p:sp>
    </p:spTree>
    <p:extLst>
      <p:ext uri="{BB962C8B-B14F-4D97-AF65-F5344CB8AC3E}">
        <p14:creationId xmlns:p14="http://schemas.microsoft.com/office/powerpoint/2010/main" val="21755484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56B531-3048-4C1A-BB4F-8D1BEAEE527E}"/>
              </a:ext>
            </a:extLst>
          </p:cNvPr>
          <p:cNvSpPr txBox="1">
            <a:spLocks/>
          </p:cNvSpPr>
          <p:nvPr/>
        </p:nvSpPr>
        <p:spPr>
          <a:xfrm>
            <a:off x="3091648" y="2837085"/>
            <a:ext cx="6008704" cy="118382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9000" dirty="0">
                <a:solidFill>
                  <a:srgbClr val="044C8C"/>
                </a:solidFill>
                <a:latin typeface="Arial" panose="020B0604020202020204" pitchFamily="34" charset="0"/>
                <a:cs typeface="Arial" panose="020B0604020202020204" pitchFamily="34" charset="0"/>
              </a:rPr>
              <a:t>merci</a:t>
            </a:r>
          </a:p>
        </p:txBody>
      </p:sp>
    </p:spTree>
    <p:extLst>
      <p:ext uri="{BB962C8B-B14F-4D97-AF65-F5344CB8AC3E}">
        <p14:creationId xmlns:p14="http://schemas.microsoft.com/office/powerpoint/2010/main" val="3189683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 BIG IDEA worksheet</a:t>
            </a:r>
            <a:endParaRPr lang="en-PH" sz="3600" b="1" dirty="0">
              <a:solidFill>
                <a:srgbClr val="044C8C"/>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7" name="Picture 6">
            <a:extLst>
              <a:ext uri="{FF2B5EF4-FFF2-40B4-BE49-F238E27FC236}">
                <a16:creationId xmlns:a16="http://schemas.microsoft.com/office/drawing/2014/main" id="{7E5108D9-B9D2-E9F2-1730-B794CE2321CE}"/>
              </a:ext>
            </a:extLst>
          </p:cNvPr>
          <p:cNvPicPr>
            <a:picLocks noChangeAspect="1"/>
          </p:cNvPicPr>
          <p:nvPr/>
        </p:nvPicPr>
        <p:blipFill>
          <a:blip r:embed="rId2"/>
          <a:stretch>
            <a:fillRect/>
          </a:stretch>
        </p:blipFill>
        <p:spPr>
          <a:xfrm>
            <a:off x="563313" y="1358121"/>
            <a:ext cx="4331173" cy="4904493"/>
          </a:xfrm>
          <a:prstGeom prst="rect">
            <a:avLst/>
          </a:prstGeom>
        </p:spPr>
      </p:pic>
    </p:spTree>
    <p:extLst>
      <p:ext uri="{BB962C8B-B14F-4D97-AF65-F5344CB8AC3E}">
        <p14:creationId xmlns:p14="http://schemas.microsoft.com/office/powerpoint/2010/main" val="2228062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storyboarding</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establish a </a:t>
            </a:r>
            <a:r>
              <a:rPr lang="en-US" sz="2400" b="1" dirty="0">
                <a:solidFill>
                  <a:schemeClr val="bg1">
                    <a:lumMod val="65000"/>
                  </a:schemeClr>
                </a:solidFill>
                <a:latin typeface="Arial"/>
                <a:cs typeface="Arial"/>
              </a:rPr>
              <a:t>structure</a:t>
            </a:r>
            <a:r>
              <a:rPr lang="en-US" sz="2400" dirty="0">
                <a:solidFill>
                  <a:schemeClr val="bg1">
                    <a:lumMod val="65000"/>
                  </a:schemeClr>
                </a:solidFill>
                <a:latin typeface="Arial"/>
                <a:cs typeface="Arial"/>
              </a:rPr>
              <a:t> for your communication</a:t>
            </a:r>
            <a:endParaRPr lang="en-US" sz="2400" b="1" dirty="0">
              <a:solidFill>
                <a:srgbClr val="00B050"/>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3" name="Picture 2">
            <a:extLst>
              <a:ext uri="{FF2B5EF4-FFF2-40B4-BE49-F238E27FC236}">
                <a16:creationId xmlns:a16="http://schemas.microsoft.com/office/drawing/2014/main" id="{FBAF0CED-810A-53E5-4726-37F668648E4D}"/>
              </a:ext>
            </a:extLst>
          </p:cNvPr>
          <p:cNvPicPr>
            <a:picLocks noChangeAspect="1"/>
          </p:cNvPicPr>
          <p:nvPr/>
        </p:nvPicPr>
        <p:blipFill>
          <a:blip r:embed="rId2"/>
          <a:stretch>
            <a:fillRect/>
          </a:stretch>
        </p:blipFill>
        <p:spPr>
          <a:xfrm>
            <a:off x="563312" y="2018919"/>
            <a:ext cx="6642706" cy="4095554"/>
          </a:xfrm>
          <a:prstGeom prst="rect">
            <a:avLst/>
          </a:prstGeom>
        </p:spPr>
      </p:pic>
      <p:pic>
        <p:nvPicPr>
          <p:cNvPr id="8" name="Picture 7" descr="Diagram&#10;&#10;Description automatically generated with low confidence">
            <a:extLst>
              <a:ext uri="{FF2B5EF4-FFF2-40B4-BE49-F238E27FC236}">
                <a16:creationId xmlns:a16="http://schemas.microsoft.com/office/drawing/2014/main" id="{32E5C9DA-692F-0B03-CC22-EF4B4283118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555292" y="2925143"/>
            <a:ext cx="3981900" cy="2612754"/>
          </a:xfrm>
          <a:prstGeom prst="rect">
            <a:avLst/>
          </a:prstGeom>
        </p:spPr>
      </p:pic>
      <p:grpSp>
        <p:nvGrpSpPr>
          <p:cNvPr id="11" name="Group 10">
            <a:extLst>
              <a:ext uri="{FF2B5EF4-FFF2-40B4-BE49-F238E27FC236}">
                <a16:creationId xmlns:a16="http://schemas.microsoft.com/office/drawing/2014/main" id="{56A49AE2-BDDC-18E8-22D5-2E3D51DD118D}"/>
              </a:ext>
            </a:extLst>
          </p:cNvPr>
          <p:cNvGrpSpPr/>
          <p:nvPr/>
        </p:nvGrpSpPr>
        <p:grpSpPr>
          <a:xfrm>
            <a:off x="8650909" y="2371473"/>
            <a:ext cx="1790665" cy="443147"/>
            <a:chOff x="8828986" y="1409337"/>
            <a:chExt cx="1790665" cy="443147"/>
          </a:xfrm>
        </p:grpSpPr>
        <p:sp>
          <p:nvSpPr>
            <p:cNvPr id="12" name="Oval 11">
              <a:extLst>
                <a:ext uri="{FF2B5EF4-FFF2-40B4-BE49-F238E27FC236}">
                  <a16:creationId xmlns:a16="http://schemas.microsoft.com/office/drawing/2014/main" id="{9D3AB126-4C3F-EED4-29BD-17C41F6A4838}"/>
                </a:ext>
              </a:extLst>
            </p:cNvPr>
            <p:cNvSpPr/>
            <p:nvPr/>
          </p:nvSpPr>
          <p:spPr>
            <a:xfrm>
              <a:off x="8906911" y="1409337"/>
              <a:ext cx="1634816" cy="423084"/>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reaming Outloud Pro" panose="020B0604020202020204" pitchFamily="66" charset="0"/>
                <a:cs typeface="Dreaming Outloud Pro" panose="020B0604020202020204" pitchFamily="66" charset="0"/>
              </a:endParaRPr>
            </a:p>
          </p:txBody>
        </p:sp>
        <p:sp>
          <p:nvSpPr>
            <p:cNvPr id="13" name="Title 1">
              <a:extLst>
                <a:ext uri="{FF2B5EF4-FFF2-40B4-BE49-F238E27FC236}">
                  <a16:creationId xmlns:a16="http://schemas.microsoft.com/office/drawing/2014/main" id="{857191D2-1766-A4BF-4BF1-C7B4AD920F75}"/>
                </a:ext>
              </a:extLst>
            </p:cNvPr>
            <p:cNvSpPr txBox="1">
              <a:spLocks/>
            </p:cNvSpPr>
            <p:nvPr/>
          </p:nvSpPr>
          <p:spPr>
            <a:xfrm>
              <a:off x="8828986" y="1429401"/>
              <a:ext cx="1790665"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spcBef>
                  <a:spcPts val="0"/>
                </a:spcBef>
                <a:spcAft>
                  <a:spcPts val="0"/>
                </a:spcAft>
              </a:pPr>
              <a:r>
                <a:rPr lang="en-US" sz="2400" dirty="0">
                  <a:solidFill>
                    <a:schemeClr val="bg1"/>
                  </a:solidFill>
                  <a:latin typeface="Dreaming Outloud Pro" panose="03050502040302030504" pitchFamily="66" charset="0"/>
                  <a:ea typeface="STXingkai" panose="020B0503020204020204" pitchFamily="2" charset="-122"/>
                  <a:cs typeface="Dreaming Outloud Pro" panose="03050502040302030504" pitchFamily="66" charset="0"/>
                </a:rPr>
                <a:t>example</a:t>
              </a:r>
            </a:p>
          </p:txBody>
        </p:sp>
      </p:grpSp>
    </p:spTree>
    <p:extLst>
      <p:ext uri="{BB962C8B-B14F-4D97-AF65-F5344CB8AC3E}">
        <p14:creationId xmlns:p14="http://schemas.microsoft.com/office/powerpoint/2010/main" val="1883554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in closing</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have a solid understanding of what you want to do before you start</a:t>
            </a:r>
            <a:endParaRPr lang="en-US" sz="2400" dirty="0">
              <a:solidFill>
                <a:srgbClr val="00B050"/>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
        <p:nvSpPr>
          <p:cNvPr id="14" name="Title 1">
            <a:extLst>
              <a:ext uri="{FF2B5EF4-FFF2-40B4-BE49-F238E27FC236}">
                <a16:creationId xmlns:a16="http://schemas.microsoft.com/office/drawing/2014/main" id="{9B91F112-0112-F7D5-F7A4-7C0E5B7FB709}"/>
              </a:ext>
            </a:extLst>
          </p:cNvPr>
          <p:cNvSpPr txBox="1">
            <a:spLocks/>
          </p:cNvSpPr>
          <p:nvPr/>
        </p:nvSpPr>
        <p:spPr>
          <a:xfrm>
            <a:off x="563311" y="1918448"/>
            <a:ext cx="11305959"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get to know your audience</a:t>
            </a:r>
            <a:endParaRPr lang="en-US" sz="2400" dirty="0">
              <a:solidFill>
                <a:srgbClr val="1F497D"/>
              </a:solidFill>
              <a:latin typeface="Arial"/>
              <a:cs typeface="Arial"/>
            </a:endParaRPr>
          </a:p>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create the 3-minute story</a:t>
            </a:r>
          </a:p>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complete the BIG IDEA worksheet</a:t>
            </a:r>
          </a:p>
          <a:p>
            <a:pPr marL="457200" indent="-457200" algn="l">
              <a:spcBef>
                <a:spcPts val="0"/>
              </a:spcBef>
              <a:spcAft>
                <a:spcPts val="1200"/>
              </a:spcAft>
              <a:buClr>
                <a:schemeClr val="bg1">
                  <a:lumMod val="65000"/>
                </a:schemeClr>
              </a:buClr>
              <a:buFont typeface="+mj-lt"/>
              <a:buAutoNum type="arabicPeriod"/>
            </a:pPr>
            <a:r>
              <a:rPr lang="en-US" sz="2400" b="1" dirty="0">
                <a:solidFill>
                  <a:srgbClr val="1F497D"/>
                </a:solidFill>
                <a:latin typeface="Arial"/>
                <a:cs typeface="Arial"/>
              </a:rPr>
              <a:t>storyboard!</a:t>
            </a:r>
            <a:endParaRPr lang="en-US" sz="2400" dirty="0">
              <a:solidFill>
                <a:schemeClr val="bg1">
                  <a:lumMod val="65000"/>
                </a:schemeClr>
              </a:solidFill>
              <a:latin typeface="Arial"/>
              <a:cs typeface="Arial"/>
            </a:endParaRPr>
          </a:p>
          <a:p>
            <a:pPr marL="457200" indent="-457200" algn="l">
              <a:spcBef>
                <a:spcPts val="0"/>
              </a:spcBef>
              <a:spcAft>
                <a:spcPts val="1200"/>
              </a:spcAft>
              <a:buClr>
                <a:schemeClr val="bg1">
                  <a:lumMod val="65000"/>
                </a:schemeClr>
              </a:buClr>
              <a:buFont typeface="+mj-lt"/>
              <a:buAutoNum type="arabicPeriod"/>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1857268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DBC930-F3C2-454A-B214-D9E480BF0439}"/>
              </a:ext>
            </a:extLst>
          </p:cNvPr>
          <p:cNvSpPr txBox="1">
            <a:spLocks/>
          </p:cNvSpPr>
          <p:nvPr/>
        </p:nvSpPr>
        <p:spPr>
          <a:xfrm>
            <a:off x="470263" y="639967"/>
            <a:ext cx="8013207" cy="17566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1600">
                <a:solidFill>
                  <a:srgbClr val="044C8C"/>
                </a:solidFill>
                <a:latin typeface="Arial" panose="020B0604020202020204" pitchFamily="34" charset="0"/>
                <a:cs typeface="Arial" panose="020B0604020202020204" pitchFamily="34" charset="0"/>
              </a:rPr>
              <a:t>choosing</a:t>
            </a:r>
            <a:endParaRPr lang="en-PH" sz="11600">
              <a:solidFill>
                <a:srgbClr val="044C8C"/>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F7169BB3-3C79-4F4E-BEB7-870C1CBA3595}"/>
              </a:ext>
            </a:extLst>
          </p:cNvPr>
          <p:cNvSpPr txBox="1">
            <a:spLocks/>
          </p:cNvSpPr>
          <p:nvPr/>
        </p:nvSpPr>
        <p:spPr>
          <a:xfrm>
            <a:off x="6811053" y="3674982"/>
            <a:ext cx="4819050" cy="14911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600">
                <a:solidFill>
                  <a:srgbClr val="044C8C"/>
                </a:solidFill>
                <a:latin typeface="Arial" panose="020B0604020202020204" pitchFamily="34" charset="0"/>
                <a:cs typeface="Arial" panose="020B0604020202020204" pitchFamily="34" charset="0"/>
              </a:rPr>
              <a:t>visual</a:t>
            </a:r>
            <a:endParaRPr lang="en-PH" sz="1160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BF743D5-C04F-4C87-9208-656891923A3C}"/>
              </a:ext>
            </a:extLst>
          </p:cNvPr>
          <p:cNvSpPr txBox="1">
            <a:spLocks/>
          </p:cNvSpPr>
          <p:nvPr/>
        </p:nvSpPr>
        <p:spPr>
          <a:xfrm>
            <a:off x="6326825" y="1420248"/>
            <a:ext cx="1860141" cy="11186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a:solidFill>
                  <a:srgbClr val="044C8C"/>
                </a:solidFill>
                <a:latin typeface="Arial" panose="020B0604020202020204" pitchFamily="34" charset="0"/>
                <a:cs typeface="Arial" panose="020B0604020202020204" pitchFamily="34" charset="0"/>
              </a:rPr>
              <a:t>an</a:t>
            </a:r>
            <a:endParaRPr lang="en-PH" sz="8000">
              <a:solidFill>
                <a:srgbClr val="044C8C"/>
              </a:solidFill>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5E3ECC1F-3B80-4228-87DE-E35389326A8D}"/>
              </a:ext>
            </a:extLst>
          </p:cNvPr>
          <p:cNvSpPr>
            <a:spLocks noGrp="1"/>
          </p:cNvSpPr>
          <p:nvPr>
            <p:ph type="subTitle" idx="1"/>
          </p:nvPr>
        </p:nvSpPr>
        <p:spPr>
          <a:xfrm>
            <a:off x="7784122" y="4920059"/>
            <a:ext cx="3675649" cy="1193744"/>
          </a:xfrm>
        </p:spPr>
        <p:txBody>
          <a:bodyPr>
            <a:normAutofit/>
          </a:bodyPr>
          <a:lstStyle/>
          <a:p>
            <a:pPr algn="l"/>
            <a:r>
              <a:rPr lang="en-PH" sz="7200" dirty="0">
                <a:solidFill>
                  <a:srgbClr val="61667C"/>
                </a:solidFill>
              </a:rPr>
              <a:t>Lesson 2</a:t>
            </a:r>
          </a:p>
        </p:txBody>
      </p:sp>
      <p:sp>
        <p:nvSpPr>
          <p:cNvPr id="7" name="Title 1">
            <a:extLst>
              <a:ext uri="{FF2B5EF4-FFF2-40B4-BE49-F238E27FC236}">
                <a16:creationId xmlns:a16="http://schemas.microsoft.com/office/drawing/2014/main" id="{9610A0C0-6879-489E-A3E6-3144F9A9E6BD}"/>
              </a:ext>
            </a:extLst>
          </p:cNvPr>
          <p:cNvSpPr txBox="1">
            <a:spLocks/>
          </p:cNvSpPr>
          <p:nvPr/>
        </p:nvSpPr>
        <p:spPr>
          <a:xfrm>
            <a:off x="3131469" y="2396636"/>
            <a:ext cx="8250852" cy="17566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6700">
                <a:solidFill>
                  <a:srgbClr val="044C8C"/>
                </a:solidFill>
                <a:latin typeface="Arial" panose="020B0604020202020204" pitchFamily="34" charset="0"/>
                <a:cs typeface="Arial" panose="020B0604020202020204" pitchFamily="34" charset="0"/>
              </a:rPr>
              <a:t>effective</a:t>
            </a:r>
            <a:endParaRPr lang="en-PH" sz="16700">
              <a:solidFill>
                <a:srgbClr val="044C8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0021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most common visuals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there is no single “right” answer when it comes to how to visualize data</a:t>
            </a:r>
            <a:endParaRPr lang="en-US" sz="2400" dirty="0">
              <a:solidFill>
                <a:srgbClr val="00B050"/>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7" name="Picture 6">
            <a:extLst>
              <a:ext uri="{FF2B5EF4-FFF2-40B4-BE49-F238E27FC236}">
                <a16:creationId xmlns:a16="http://schemas.microsoft.com/office/drawing/2014/main" id="{F9607747-3514-592F-6937-10C8E4769F08}"/>
              </a:ext>
            </a:extLst>
          </p:cNvPr>
          <p:cNvPicPr>
            <a:picLocks noChangeAspect="1"/>
          </p:cNvPicPr>
          <p:nvPr/>
        </p:nvPicPr>
        <p:blipFill>
          <a:blip r:embed="rId2"/>
          <a:stretch>
            <a:fillRect/>
          </a:stretch>
        </p:blipFill>
        <p:spPr>
          <a:xfrm>
            <a:off x="563311" y="1640943"/>
            <a:ext cx="7286504" cy="5092482"/>
          </a:xfrm>
          <a:prstGeom prst="rect">
            <a:avLst/>
          </a:prstGeom>
        </p:spPr>
      </p:pic>
    </p:spTree>
    <p:extLst>
      <p:ext uri="{BB962C8B-B14F-4D97-AF65-F5344CB8AC3E}">
        <p14:creationId xmlns:p14="http://schemas.microsoft.com/office/powerpoint/2010/main" val="83920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0000000-0008-0000-0000-000010000000}"/>
              </a:ext>
            </a:extLst>
          </p:cNvPr>
          <p:cNvGraphicFramePr>
            <a:graphicFrameLocks/>
          </p:cNvGraphicFramePr>
          <p:nvPr>
            <p:extLst>
              <p:ext uri="{D42A27DB-BD31-4B8C-83A1-F6EECF244321}">
                <p14:modId xmlns:p14="http://schemas.microsoft.com/office/powerpoint/2010/main" val="947171605"/>
              </p:ext>
            </p:extLst>
          </p:nvPr>
        </p:nvGraphicFramePr>
        <p:xfrm>
          <a:off x="247914" y="773093"/>
          <a:ext cx="3906000" cy="28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00000000-0008-0000-0000-00000E000000}"/>
              </a:ext>
            </a:extLst>
          </p:cNvPr>
          <p:cNvGraphicFramePr>
            <a:graphicFrameLocks/>
          </p:cNvGraphicFramePr>
          <p:nvPr>
            <p:extLst>
              <p:ext uri="{D42A27DB-BD31-4B8C-83A1-F6EECF244321}">
                <p14:modId xmlns:p14="http://schemas.microsoft.com/office/powerpoint/2010/main" val="3317442407"/>
              </p:ext>
            </p:extLst>
          </p:nvPr>
        </p:nvGraphicFramePr>
        <p:xfrm>
          <a:off x="4143000" y="773093"/>
          <a:ext cx="3906000" cy="28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00000000-0008-0000-0000-000012000000}"/>
              </a:ext>
            </a:extLst>
          </p:cNvPr>
          <p:cNvGraphicFramePr>
            <a:graphicFrameLocks/>
          </p:cNvGraphicFramePr>
          <p:nvPr>
            <p:extLst>
              <p:ext uri="{D42A27DB-BD31-4B8C-83A1-F6EECF244321}">
                <p14:modId xmlns:p14="http://schemas.microsoft.com/office/powerpoint/2010/main" val="1457195036"/>
              </p:ext>
            </p:extLst>
          </p:nvPr>
        </p:nvGraphicFramePr>
        <p:xfrm>
          <a:off x="8055274" y="773093"/>
          <a:ext cx="3906000" cy="2808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00000000-0008-0000-0000-000011000000}"/>
              </a:ext>
            </a:extLst>
          </p:cNvPr>
          <p:cNvGraphicFramePr>
            <a:graphicFrameLocks/>
          </p:cNvGraphicFramePr>
          <p:nvPr>
            <p:extLst>
              <p:ext uri="{D42A27DB-BD31-4B8C-83A1-F6EECF244321}">
                <p14:modId xmlns:p14="http://schemas.microsoft.com/office/powerpoint/2010/main" val="949276593"/>
              </p:ext>
            </p:extLst>
          </p:nvPr>
        </p:nvGraphicFramePr>
        <p:xfrm>
          <a:off x="245217" y="3572756"/>
          <a:ext cx="3906000" cy="280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00000000-0008-0000-0000-000007000000}"/>
              </a:ext>
            </a:extLst>
          </p:cNvPr>
          <p:cNvGraphicFramePr>
            <a:graphicFrameLocks/>
          </p:cNvGraphicFramePr>
          <p:nvPr>
            <p:extLst>
              <p:ext uri="{D42A27DB-BD31-4B8C-83A1-F6EECF244321}">
                <p14:modId xmlns:p14="http://schemas.microsoft.com/office/powerpoint/2010/main" val="1897938694"/>
              </p:ext>
            </p:extLst>
          </p:nvPr>
        </p:nvGraphicFramePr>
        <p:xfrm>
          <a:off x="4151217" y="3568588"/>
          <a:ext cx="3906000" cy="280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hart 14">
            <a:extLst>
              <a:ext uri="{FF2B5EF4-FFF2-40B4-BE49-F238E27FC236}">
                <a16:creationId xmlns:a16="http://schemas.microsoft.com/office/drawing/2014/main" id="{00000000-0008-0000-0000-00000B000000}"/>
              </a:ext>
            </a:extLst>
          </p:cNvPr>
          <p:cNvGraphicFramePr>
            <a:graphicFrameLocks/>
          </p:cNvGraphicFramePr>
          <p:nvPr>
            <p:extLst>
              <p:ext uri="{D42A27DB-BD31-4B8C-83A1-F6EECF244321}">
                <p14:modId xmlns:p14="http://schemas.microsoft.com/office/powerpoint/2010/main" val="1146549753"/>
              </p:ext>
            </p:extLst>
          </p:nvPr>
        </p:nvGraphicFramePr>
        <p:xfrm>
          <a:off x="8053331" y="3570933"/>
          <a:ext cx="3906000" cy="2808000"/>
        </p:xfrm>
        <a:graphic>
          <a:graphicData uri="http://schemas.openxmlformats.org/drawingml/2006/chart">
            <c:chart xmlns:c="http://schemas.openxmlformats.org/drawingml/2006/chart" xmlns:r="http://schemas.openxmlformats.org/officeDocument/2006/relationships" r:id="rId8"/>
          </a:graphicData>
        </a:graphic>
      </p:graphicFrame>
      <p:sp>
        <p:nvSpPr>
          <p:cNvPr id="8" name="Title 1">
            <a:extLst>
              <a:ext uri="{FF2B5EF4-FFF2-40B4-BE49-F238E27FC236}">
                <a16:creationId xmlns:a16="http://schemas.microsoft.com/office/drawing/2014/main" id="{107AD896-2CB9-45D0-AFF4-596980DB89F9}"/>
              </a:ext>
            </a:extLst>
          </p:cNvPr>
          <p:cNvSpPr txBox="1">
            <a:spLocks/>
          </p:cNvSpPr>
          <p:nvPr/>
        </p:nvSpPr>
        <p:spPr>
          <a:xfrm>
            <a:off x="245217" y="135912"/>
            <a:ext cx="5577758" cy="63718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3200">
                <a:solidFill>
                  <a:srgbClr val="044C8C"/>
                </a:solidFill>
                <a:latin typeface="Arial" panose="020B0604020202020204" pitchFamily="34" charset="0"/>
                <a:cs typeface="Arial" panose="020B0604020202020204" pitchFamily="34" charset="0"/>
              </a:rPr>
              <a:t>bad graphs are everywhere</a:t>
            </a:r>
          </a:p>
        </p:txBody>
      </p:sp>
    </p:spTree>
    <p:extLst>
      <p:ext uri="{BB962C8B-B14F-4D97-AF65-F5344CB8AC3E}">
        <p14:creationId xmlns:p14="http://schemas.microsoft.com/office/powerpoint/2010/main" val="931633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most common visuals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there is no single “right” answer when it comes to how to visualize data</a:t>
            </a:r>
            <a:endParaRPr lang="en-US" sz="2400" dirty="0">
              <a:solidFill>
                <a:srgbClr val="00B050"/>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6" name="Picture 5">
            <a:extLst>
              <a:ext uri="{FF2B5EF4-FFF2-40B4-BE49-F238E27FC236}">
                <a16:creationId xmlns:a16="http://schemas.microsoft.com/office/drawing/2014/main" id="{E3A47F25-E713-31F1-5D84-740CCA88A447}"/>
              </a:ext>
            </a:extLst>
          </p:cNvPr>
          <p:cNvPicPr>
            <a:picLocks noChangeAspect="1"/>
          </p:cNvPicPr>
          <p:nvPr/>
        </p:nvPicPr>
        <p:blipFill>
          <a:blip r:embed="rId2"/>
          <a:stretch>
            <a:fillRect/>
          </a:stretch>
        </p:blipFill>
        <p:spPr>
          <a:xfrm>
            <a:off x="536016" y="3926048"/>
            <a:ext cx="6588450" cy="2747683"/>
          </a:xfrm>
          <a:prstGeom prst="rect">
            <a:avLst/>
          </a:prstGeom>
        </p:spPr>
      </p:pic>
      <p:pic>
        <p:nvPicPr>
          <p:cNvPr id="3" name="Picture 2">
            <a:extLst>
              <a:ext uri="{FF2B5EF4-FFF2-40B4-BE49-F238E27FC236}">
                <a16:creationId xmlns:a16="http://schemas.microsoft.com/office/drawing/2014/main" id="{20C3F0C2-B547-50C0-9CCF-026768F4610A}"/>
              </a:ext>
            </a:extLst>
          </p:cNvPr>
          <p:cNvPicPr>
            <a:picLocks noChangeAspect="1"/>
          </p:cNvPicPr>
          <p:nvPr/>
        </p:nvPicPr>
        <p:blipFill>
          <a:blip r:embed="rId3"/>
          <a:stretch>
            <a:fillRect/>
          </a:stretch>
        </p:blipFill>
        <p:spPr>
          <a:xfrm>
            <a:off x="563312" y="1697810"/>
            <a:ext cx="6105566" cy="2476843"/>
          </a:xfrm>
          <a:prstGeom prst="rect">
            <a:avLst/>
          </a:prstGeom>
        </p:spPr>
      </p:pic>
    </p:spTree>
    <p:extLst>
      <p:ext uri="{BB962C8B-B14F-4D97-AF65-F5344CB8AC3E}">
        <p14:creationId xmlns:p14="http://schemas.microsoft.com/office/powerpoint/2010/main" val="623765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most common visuals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there is no single “right” answer when it comes to how to visualize data</a:t>
            </a:r>
            <a:endParaRPr lang="en-US" sz="2400" dirty="0">
              <a:solidFill>
                <a:srgbClr val="00B050"/>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4" name="Picture 3">
            <a:extLst>
              <a:ext uri="{FF2B5EF4-FFF2-40B4-BE49-F238E27FC236}">
                <a16:creationId xmlns:a16="http://schemas.microsoft.com/office/drawing/2014/main" id="{EBBC8BA9-EEBF-BC2C-6F3C-D1CD29BA2605}"/>
              </a:ext>
            </a:extLst>
          </p:cNvPr>
          <p:cNvPicPr>
            <a:picLocks noChangeAspect="1"/>
          </p:cNvPicPr>
          <p:nvPr/>
        </p:nvPicPr>
        <p:blipFill>
          <a:blip r:embed="rId2"/>
          <a:stretch>
            <a:fillRect/>
          </a:stretch>
        </p:blipFill>
        <p:spPr>
          <a:xfrm>
            <a:off x="563312" y="1640944"/>
            <a:ext cx="6697298" cy="4694518"/>
          </a:xfrm>
          <a:prstGeom prst="rect">
            <a:avLst/>
          </a:prstGeom>
        </p:spPr>
      </p:pic>
    </p:spTree>
    <p:extLst>
      <p:ext uri="{BB962C8B-B14F-4D97-AF65-F5344CB8AC3E}">
        <p14:creationId xmlns:p14="http://schemas.microsoft.com/office/powerpoint/2010/main" val="2746284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simple text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when you have just a number or two to share, use simple text to communicate</a:t>
            </a:r>
            <a:endParaRPr lang="en-US" sz="2400" dirty="0">
              <a:solidFill>
                <a:srgbClr val="00B050"/>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6" name="Picture 5">
            <a:extLst>
              <a:ext uri="{FF2B5EF4-FFF2-40B4-BE49-F238E27FC236}">
                <a16:creationId xmlns:a16="http://schemas.microsoft.com/office/drawing/2014/main" id="{E5E5C554-E79A-325C-0FFE-06DD9792BD83}"/>
              </a:ext>
            </a:extLst>
          </p:cNvPr>
          <p:cNvPicPr>
            <a:picLocks noChangeAspect="1"/>
          </p:cNvPicPr>
          <p:nvPr/>
        </p:nvPicPr>
        <p:blipFill>
          <a:blip r:embed="rId2"/>
          <a:stretch>
            <a:fillRect/>
          </a:stretch>
        </p:blipFill>
        <p:spPr>
          <a:xfrm>
            <a:off x="563311" y="1640943"/>
            <a:ext cx="2624389" cy="4621651"/>
          </a:xfrm>
          <a:prstGeom prst="rect">
            <a:avLst/>
          </a:prstGeom>
        </p:spPr>
      </p:pic>
      <p:pic>
        <p:nvPicPr>
          <p:cNvPr id="7" name="Picture 6">
            <a:extLst>
              <a:ext uri="{FF2B5EF4-FFF2-40B4-BE49-F238E27FC236}">
                <a16:creationId xmlns:a16="http://schemas.microsoft.com/office/drawing/2014/main" id="{84BC4D5B-DAF8-452D-0F57-D0B8F1591F5A}"/>
              </a:ext>
            </a:extLst>
          </p:cNvPr>
          <p:cNvPicPr>
            <a:picLocks noChangeAspect="1"/>
          </p:cNvPicPr>
          <p:nvPr/>
        </p:nvPicPr>
        <p:blipFill>
          <a:blip r:embed="rId3"/>
          <a:stretch>
            <a:fillRect/>
          </a:stretch>
        </p:blipFill>
        <p:spPr>
          <a:xfrm>
            <a:off x="4645405" y="1986768"/>
            <a:ext cx="5524781" cy="3929999"/>
          </a:xfrm>
          <a:prstGeom prst="rect">
            <a:avLst/>
          </a:prstGeom>
        </p:spPr>
      </p:pic>
      <p:sp>
        <p:nvSpPr>
          <p:cNvPr id="2" name="Arrow: Striped Right 1">
            <a:extLst>
              <a:ext uri="{FF2B5EF4-FFF2-40B4-BE49-F238E27FC236}">
                <a16:creationId xmlns:a16="http://schemas.microsoft.com/office/drawing/2014/main" id="{186CD6A2-B368-D00D-7D0C-019C01527E9A}"/>
              </a:ext>
            </a:extLst>
          </p:cNvPr>
          <p:cNvSpPr/>
          <p:nvPr/>
        </p:nvSpPr>
        <p:spPr>
          <a:xfrm>
            <a:off x="3352800" y="3024668"/>
            <a:ext cx="1127505" cy="927100"/>
          </a:xfrm>
          <a:prstGeom prst="stripedRightArrow">
            <a:avLst/>
          </a:prstGeom>
          <a:solidFill>
            <a:srgbClr val="94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332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tables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b="1" dirty="0">
                <a:solidFill>
                  <a:schemeClr val="bg1">
                    <a:lumMod val="65000"/>
                  </a:schemeClr>
                </a:solidFill>
                <a:latin typeface="Arial"/>
                <a:cs typeface="Arial"/>
              </a:rPr>
              <a:t>data</a:t>
            </a:r>
            <a:r>
              <a:rPr lang="en-US" sz="2400" dirty="0">
                <a:solidFill>
                  <a:schemeClr val="bg1">
                    <a:lumMod val="65000"/>
                  </a:schemeClr>
                </a:solidFill>
                <a:latin typeface="Arial"/>
                <a:cs typeface="Arial"/>
              </a:rPr>
              <a:t> should stand out, not the borders</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8" name="Picture 7">
            <a:extLst>
              <a:ext uri="{FF2B5EF4-FFF2-40B4-BE49-F238E27FC236}">
                <a16:creationId xmlns:a16="http://schemas.microsoft.com/office/drawing/2014/main" id="{2A0E7868-479F-1FCF-7078-BA61F7688664}"/>
              </a:ext>
            </a:extLst>
          </p:cNvPr>
          <p:cNvPicPr>
            <a:picLocks noChangeAspect="1"/>
          </p:cNvPicPr>
          <p:nvPr/>
        </p:nvPicPr>
        <p:blipFill rotWithShape="1">
          <a:blip r:embed="rId3"/>
          <a:srcRect r="66970"/>
          <a:stretch/>
        </p:blipFill>
        <p:spPr>
          <a:xfrm>
            <a:off x="679665" y="1982593"/>
            <a:ext cx="3616526" cy="2519883"/>
          </a:xfrm>
          <a:prstGeom prst="rect">
            <a:avLst/>
          </a:prstGeom>
        </p:spPr>
      </p:pic>
      <p:pic>
        <p:nvPicPr>
          <p:cNvPr id="9" name="Picture 8">
            <a:extLst>
              <a:ext uri="{FF2B5EF4-FFF2-40B4-BE49-F238E27FC236}">
                <a16:creationId xmlns:a16="http://schemas.microsoft.com/office/drawing/2014/main" id="{453E65FC-6B56-537A-B760-24118FFD0A31}"/>
              </a:ext>
            </a:extLst>
          </p:cNvPr>
          <p:cNvPicPr>
            <a:picLocks noChangeAspect="1"/>
          </p:cNvPicPr>
          <p:nvPr/>
        </p:nvPicPr>
        <p:blipFill rotWithShape="1">
          <a:blip r:embed="rId3"/>
          <a:srcRect l="33030" r="33292"/>
          <a:stretch/>
        </p:blipFill>
        <p:spPr>
          <a:xfrm>
            <a:off x="4181833" y="1943130"/>
            <a:ext cx="3828333" cy="2616170"/>
          </a:xfrm>
          <a:prstGeom prst="rect">
            <a:avLst/>
          </a:prstGeom>
        </p:spPr>
      </p:pic>
      <p:pic>
        <p:nvPicPr>
          <p:cNvPr id="11" name="Picture 10">
            <a:extLst>
              <a:ext uri="{FF2B5EF4-FFF2-40B4-BE49-F238E27FC236}">
                <a16:creationId xmlns:a16="http://schemas.microsoft.com/office/drawing/2014/main" id="{774CE80E-5103-48BB-0107-7D17556F81A3}"/>
              </a:ext>
            </a:extLst>
          </p:cNvPr>
          <p:cNvPicPr>
            <a:picLocks noChangeAspect="1"/>
          </p:cNvPicPr>
          <p:nvPr/>
        </p:nvPicPr>
        <p:blipFill rotWithShape="1">
          <a:blip r:embed="rId3"/>
          <a:srcRect l="66951"/>
          <a:stretch/>
        </p:blipFill>
        <p:spPr>
          <a:xfrm>
            <a:off x="7895810" y="1981230"/>
            <a:ext cx="3618619" cy="2519883"/>
          </a:xfrm>
          <a:prstGeom prst="rect">
            <a:avLst/>
          </a:prstGeom>
        </p:spPr>
      </p:pic>
      <p:sp>
        <p:nvSpPr>
          <p:cNvPr id="12" name="Title 1">
            <a:extLst>
              <a:ext uri="{FF2B5EF4-FFF2-40B4-BE49-F238E27FC236}">
                <a16:creationId xmlns:a16="http://schemas.microsoft.com/office/drawing/2014/main" id="{14783EF7-D193-E2DC-CFBC-590C1DAC97A6}"/>
              </a:ext>
            </a:extLst>
          </p:cNvPr>
          <p:cNvSpPr txBox="1">
            <a:spLocks/>
          </p:cNvSpPr>
          <p:nvPr/>
        </p:nvSpPr>
        <p:spPr>
          <a:xfrm>
            <a:off x="755650" y="4802910"/>
            <a:ext cx="10680700" cy="111529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rgbClr val="616161"/>
                </a:solidFill>
                <a:latin typeface="Arial" panose="020B0604020202020204" pitchFamily="34" charset="0"/>
                <a:cs typeface="Arial" panose="020B0604020202020204" pitchFamily="34" charset="0"/>
              </a:rPr>
              <a:t>NOTE: </a:t>
            </a:r>
            <a:r>
              <a:rPr lang="en-US" sz="1800" dirty="0">
                <a:solidFill>
                  <a:srgbClr val="616161"/>
                </a:solidFill>
                <a:latin typeface="Arial" panose="020B0604020202020204" pitchFamily="34" charset="0"/>
                <a:cs typeface="Arial" panose="020B0604020202020204" pitchFamily="34" charset="0"/>
              </a:rPr>
              <a:t>Using a table in alive presentation is rarely a good idea. As your audience reads it, you lose their ears and attention to make your point verbally. There will be a better way to pull out and visualize the piece or pieces of interest. Consider including a full table in the </a:t>
            </a:r>
            <a:r>
              <a:rPr lang="en-US" sz="1800" b="1" dirty="0">
                <a:solidFill>
                  <a:srgbClr val="616161"/>
                </a:solidFill>
                <a:latin typeface="Arial" panose="020B0604020202020204" pitchFamily="34" charset="0"/>
                <a:cs typeface="Arial" panose="020B0604020202020204" pitchFamily="34" charset="0"/>
              </a:rPr>
              <a:t>appendix</a:t>
            </a:r>
            <a:r>
              <a:rPr lang="en-US" sz="1800" dirty="0">
                <a:solidFill>
                  <a:srgbClr val="616161"/>
                </a:solidFill>
                <a:latin typeface="Arial" panose="020B0604020202020204" pitchFamily="34" charset="0"/>
                <a:cs typeface="Arial" panose="020B0604020202020204" pitchFamily="34" charset="0"/>
              </a:rPr>
              <a:t> and a </a:t>
            </a:r>
            <a:r>
              <a:rPr lang="en-US" sz="1800" b="1" dirty="0">
                <a:solidFill>
                  <a:srgbClr val="616161"/>
                </a:solidFill>
                <a:latin typeface="Arial" panose="020B0604020202020204" pitchFamily="34" charset="0"/>
                <a:cs typeface="Arial" panose="020B0604020202020204" pitchFamily="34" charset="0"/>
              </a:rPr>
              <a:t>link or reference </a:t>
            </a:r>
            <a:r>
              <a:rPr lang="en-US" sz="1800" dirty="0">
                <a:solidFill>
                  <a:srgbClr val="616161"/>
                </a:solidFill>
                <a:latin typeface="Arial" panose="020B0604020202020204" pitchFamily="34" charset="0"/>
                <a:cs typeface="Arial" panose="020B0604020202020204" pitchFamily="34" charset="0"/>
              </a:rPr>
              <a:t>to it which might meet your audience’s needs.</a:t>
            </a:r>
            <a:endParaRPr lang="en-US" sz="1800" dirty="0">
              <a:solidFill>
                <a:srgbClr val="044C8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8820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heatmap</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 table that leverages colored cells to convey relative magnitude of the numbers</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13" name="Picture 12">
            <a:extLst>
              <a:ext uri="{FF2B5EF4-FFF2-40B4-BE49-F238E27FC236}">
                <a16:creationId xmlns:a16="http://schemas.microsoft.com/office/drawing/2014/main" id="{BDF008FA-9F4B-7DBB-E4C8-98F3F5825A13}"/>
              </a:ext>
            </a:extLst>
          </p:cNvPr>
          <p:cNvPicPr>
            <a:picLocks noChangeAspect="1"/>
          </p:cNvPicPr>
          <p:nvPr/>
        </p:nvPicPr>
        <p:blipFill>
          <a:blip r:embed="rId3"/>
          <a:stretch>
            <a:fillRect/>
          </a:stretch>
        </p:blipFill>
        <p:spPr>
          <a:xfrm>
            <a:off x="426803" y="1845390"/>
            <a:ext cx="11078258" cy="4275561"/>
          </a:xfrm>
          <a:prstGeom prst="rect">
            <a:avLst/>
          </a:prstGeom>
        </p:spPr>
      </p:pic>
    </p:spTree>
    <p:extLst>
      <p:ext uri="{BB962C8B-B14F-4D97-AF65-F5344CB8AC3E}">
        <p14:creationId xmlns:p14="http://schemas.microsoft.com/office/powerpoint/2010/main" val="2196279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charts or graphs?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what’s the diff?</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
        <p:nvSpPr>
          <p:cNvPr id="6" name="Title 1">
            <a:extLst>
              <a:ext uri="{FF2B5EF4-FFF2-40B4-BE49-F238E27FC236}">
                <a16:creationId xmlns:a16="http://schemas.microsoft.com/office/drawing/2014/main" id="{E077FF9A-8031-A47F-6199-20B22BB30901}"/>
              </a:ext>
            </a:extLst>
          </p:cNvPr>
          <p:cNvSpPr txBox="1">
            <a:spLocks/>
          </p:cNvSpPr>
          <p:nvPr/>
        </p:nvSpPr>
        <p:spPr>
          <a:xfrm>
            <a:off x="563311" y="1918448"/>
            <a:ext cx="11305959"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1200"/>
              </a:spcAft>
              <a:buClr>
                <a:schemeClr val="bg1">
                  <a:lumMod val="65000"/>
                </a:schemeClr>
              </a:buClr>
            </a:pPr>
            <a:r>
              <a:rPr lang="en-US" sz="2400" dirty="0">
                <a:solidFill>
                  <a:schemeClr val="bg1">
                    <a:lumMod val="65000"/>
                  </a:schemeClr>
                </a:solidFill>
                <a:latin typeface="Arial"/>
                <a:cs typeface="Arial"/>
              </a:rPr>
              <a:t>Some draw a distinction between charts and graphs. Typically, </a:t>
            </a:r>
            <a:r>
              <a:rPr lang="en-US" sz="2400" b="1" dirty="0">
                <a:solidFill>
                  <a:schemeClr val="bg1">
                    <a:lumMod val="65000"/>
                  </a:schemeClr>
                </a:solidFill>
                <a:latin typeface="Arial"/>
                <a:cs typeface="Arial"/>
              </a:rPr>
              <a:t>“chart” is the broader category</a:t>
            </a:r>
            <a:r>
              <a:rPr lang="en-US" sz="2400" dirty="0">
                <a:solidFill>
                  <a:schemeClr val="bg1">
                    <a:lumMod val="65000"/>
                  </a:schemeClr>
                </a:solidFill>
                <a:latin typeface="Arial"/>
                <a:cs typeface="Arial"/>
              </a:rPr>
              <a:t>, with “graphs” being one of the subtypes (other chart types include maps and diagrams). </a:t>
            </a:r>
          </a:p>
          <a:p>
            <a:pPr marL="457200" indent="-457200" algn="l">
              <a:lnSpc>
                <a:spcPct val="100000"/>
              </a:lnSpc>
              <a:spcBef>
                <a:spcPts val="0"/>
              </a:spcBef>
              <a:spcAft>
                <a:spcPts val="1200"/>
              </a:spcAft>
              <a:buClr>
                <a:schemeClr val="bg1">
                  <a:lumMod val="65000"/>
                </a:schemeClr>
              </a:buClr>
              <a:buFont typeface="+mj-lt"/>
              <a:buAutoNum type="arabicPeriod"/>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2327776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scatterplots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useful for showing the </a:t>
            </a:r>
            <a:r>
              <a:rPr lang="en-US" sz="2400" b="1" dirty="0">
                <a:solidFill>
                  <a:schemeClr val="bg1">
                    <a:lumMod val="65000"/>
                  </a:schemeClr>
                </a:solidFill>
                <a:latin typeface="Arial"/>
                <a:cs typeface="Arial"/>
              </a:rPr>
              <a:t>relationship</a:t>
            </a:r>
            <a:r>
              <a:rPr lang="en-US" sz="2400" dirty="0">
                <a:solidFill>
                  <a:schemeClr val="bg1">
                    <a:lumMod val="65000"/>
                  </a:schemeClr>
                </a:solidFill>
                <a:latin typeface="Arial"/>
                <a:cs typeface="Arial"/>
              </a:rPr>
              <a:t> between </a:t>
            </a:r>
            <a:r>
              <a:rPr lang="en-US" sz="2400" b="1" dirty="0">
                <a:solidFill>
                  <a:schemeClr val="bg1">
                    <a:lumMod val="65000"/>
                  </a:schemeClr>
                </a:solidFill>
                <a:latin typeface="Arial"/>
                <a:cs typeface="Arial"/>
              </a:rPr>
              <a:t>two</a:t>
            </a:r>
            <a:r>
              <a:rPr lang="en-US" sz="2400" dirty="0">
                <a:solidFill>
                  <a:schemeClr val="bg1">
                    <a:lumMod val="65000"/>
                  </a:schemeClr>
                </a:solidFill>
                <a:latin typeface="Arial"/>
                <a:cs typeface="Arial"/>
              </a:rPr>
              <a:t> things</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6" name="Picture 5">
            <a:extLst>
              <a:ext uri="{FF2B5EF4-FFF2-40B4-BE49-F238E27FC236}">
                <a16:creationId xmlns:a16="http://schemas.microsoft.com/office/drawing/2014/main" id="{AB2D3C3E-E2C5-1012-0227-5888A236CAF9}"/>
              </a:ext>
            </a:extLst>
          </p:cNvPr>
          <p:cNvPicPr>
            <a:picLocks noChangeAspect="1"/>
          </p:cNvPicPr>
          <p:nvPr/>
        </p:nvPicPr>
        <p:blipFill>
          <a:blip r:embed="rId3"/>
          <a:stretch>
            <a:fillRect/>
          </a:stretch>
        </p:blipFill>
        <p:spPr>
          <a:xfrm>
            <a:off x="563312" y="1845390"/>
            <a:ext cx="5398188" cy="4132118"/>
          </a:xfrm>
          <a:prstGeom prst="rect">
            <a:avLst/>
          </a:prstGeom>
        </p:spPr>
      </p:pic>
      <p:pic>
        <p:nvPicPr>
          <p:cNvPr id="7" name="Picture 6">
            <a:extLst>
              <a:ext uri="{FF2B5EF4-FFF2-40B4-BE49-F238E27FC236}">
                <a16:creationId xmlns:a16="http://schemas.microsoft.com/office/drawing/2014/main" id="{86D40CC7-5351-55AC-35E3-CFD10EA248BF}"/>
              </a:ext>
            </a:extLst>
          </p:cNvPr>
          <p:cNvPicPr>
            <a:picLocks noChangeAspect="1"/>
          </p:cNvPicPr>
          <p:nvPr/>
        </p:nvPicPr>
        <p:blipFill>
          <a:blip r:embed="rId4"/>
          <a:stretch>
            <a:fillRect/>
          </a:stretch>
        </p:blipFill>
        <p:spPr>
          <a:xfrm>
            <a:off x="6428225" y="1845390"/>
            <a:ext cx="5488300" cy="4132118"/>
          </a:xfrm>
          <a:prstGeom prst="rect">
            <a:avLst/>
          </a:prstGeom>
        </p:spPr>
      </p:pic>
    </p:spTree>
    <p:extLst>
      <p:ext uri="{BB962C8B-B14F-4D97-AF65-F5344CB8AC3E}">
        <p14:creationId xmlns:p14="http://schemas.microsoft.com/office/powerpoint/2010/main" val="2621164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line graph</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commonly used to plot continuous data (e.g., days, months, quarters, years)</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8" name="Picture 7">
            <a:extLst>
              <a:ext uri="{FF2B5EF4-FFF2-40B4-BE49-F238E27FC236}">
                <a16:creationId xmlns:a16="http://schemas.microsoft.com/office/drawing/2014/main" id="{1D696FA6-F59B-8ACD-4C92-2A65B75A8922}"/>
              </a:ext>
            </a:extLst>
          </p:cNvPr>
          <p:cNvPicPr>
            <a:picLocks noChangeAspect="1"/>
          </p:cNvPicPr>
          <p:nvPr/>
        </p:nvPicPr>
        <p:blipFill>
          <a:blip r:embed="rId3"/>
          <a:stretch>
            <a:fillRect/>
          </a:stretch>
        </p:blipFill>
        <p:spPr>
          <a:xfrm>
            <a:off x="563312" y="1845390"/>
            <a:ext cx="11017188" cy="3553107"/>
          </a:xfrm>
          <a:prstGeom prst="rect">
            <a:avLst/>
          </a:prstGeom>
        </p:spPr>
      </p:pic>
    </p:spTree>
    <p:extLst>
      <p:ext uri="{BB962C8B-B14F-4D97-AF65-F5344CB8AC3E}">
        <p14:creationId xmlns:p14="http://schemas.microsoft.com/office/powerpoint/2010/main" val="1266392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line graph</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showing average within a range </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3" name="Picture 2">
            <a:extLst>
              <a:ext uri="{FF2B5EF4-FFF2-40B4-BE49-F238E27FC236}">
                <a16:creationId xmlns:a16="http://schemas.microsoft.com/office/drawing/2014/main" id="{8432FF4C-7969-1195-781C-AD7A7DA92E81}"/>
              </a:ext>
            </a:extLst>
          </p:cNvPr>
          <p:cNvPicPr>
            <a:picLocks noChangeAspect="1"/>
          </p:cNvPicPr>
          <p:nvPr/>
        </p:nvPicPr>
        <p:blipFill>
          <a:blip r:embed="rId3"/>
          <a:stretch>
            <a:fillRect/>
          </a:stretch>
        </p:blipFill>
        <p:spPr>
          <a:xfrm>
            <a:off x="454127" y="1640943"/>
            <a:ext cx="6738243" cy="4799642"/>
          </a:xfrm>
          <a:prstGeom prst="rect">
            <a:avLst/>
          </a:prstGeom>
        </p:spPr>
      </p:pic>
    </p:spTree>
    <p:extLst>
      <p:ext uri="{BB962C8B-B14F-4D97-AF65-F5344CB8AC3E}">
        <p14:creationId xmlns:p14="http://schemas.microsoft.com/office/powerpoint/2010/main" val="3235808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slopegraph</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shows relative increases and decreases across categories between two points</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3" name="Picture 2">
            <a:extLst>
              <a:ext uri="{FF2B5EF4-FFF2-40B4-BE49-F238E27FC236}">
                <a16:creationId xmlns:a16="http://schemas.microsoft.com/office/drawing/2014/main" id="{ADCED7E5-A1B0-A06E-EC00-A295B03A432B}"/>
              </a:ext>
            </a:extLst>
          </p:cNvPr>
          <p:cNvPicPr>
            <a:picLocks noChangeAspect="1"/>
          </p:cNvPicPr>
          <p:nvPr/>
        </p:nvPicPr>
        <p:blipFill>
          <a:blip r:embed="rId3"/>
          <a:stretch>
            <a:fillRect/>
          </a:stretch>
        </p:blipFill>
        <p:spPr>
          <a:xfrm>
            <a:off x="396027" y="1640943"/>
            <a:ext cx="4634847" cy="4586755"/>
          </a:xfrm>
          <a:prstGeom prst="rect">
            <a:avLst/>
          </a:prstGeom>
        </p:spPr>
      </p:pic>
      <p:pic>
        <p:nvPicPr>
          <p:cNvPr id="8" name="Picture 7">
            <a:extLst>
              <a:ext uri="{FF2B5EF4-FFF2-40B4-BE49-F238E27FC236}">
                <a16:creationId xmlns:a16="http://schemas.microsoft.com/office/drawing/2014/main" id="{EE9BD8B8-98EE-60BF-F0B5-1CADE47BA8AD}"/>
              </a:ext>
            </a:extLst>
          </p:cNvPr>
          <p:cNvPicPr>
            <a:picLocks noChangeAspect="1"/>
          </p:cNvPicPr>
          <p:nvPr/>
        </p:nvPicPr>
        <p:blipFill>
          <a:blip r:embed="rId4"/>
          <a:stretch>
            <a:fillRect/>
          </a:stretch>
        </p:blipFill>
        <p:spPr>
          <a:xfrm>
            <a:off x="5737271" y="1752187"/>
            <a:ext cx="4385158" cy="4475511"/>
          </a:xfrm>
          <a:prstGeom prst="rect">
            <a:avLst/>
          </a:prstGeom>
        </p:spPr>
      </p:pic>
    </p:spTree>
    <p:extLst>
      <p:ext uri="{BB962C8B-B14F-4D97-AF65-F5344CB8AC3E}">
        <p14:creationId xmlns:p14="http://schemas.microsoft.com/office/powerpoint/2010/main" val="2135830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90607" y="1791761"/>
            <a:ext cx="10996342" cy="32744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6600" dirty="0">
                <a:solidFill>
                  <a:schemeClr val="bg1">
                    <a:lumMod val="65000"/>
                  </a:schemeClr>
                </a:solidFill>
                <a:latin typeface="Arial" panose="020B0604020202020204" pitchFamily="34" charset="0"/>
                <a:cs typeface="Arial" panose="020B0604020202020204" pitchFamily="34" charset="0"/>
              </a:rPr>
              <a:t>we’ll shift from </a:t>
            </a:r>
          </a:p>
          <a:p>
            <a:pPr algn="l"/>
            <a:r>
              <a:rPr lang="en-US" sz="6600" dirty="0">
                <a:solidFill>
                  <a:schemeClr val="bg1">
                    <a:lumMod val="65000"/>
                  </a:schemeClr>
                </a:solidFill>
                <a:latin typeface="Arial" panose="020B0604020202020204" pitchFamily="34" charset="0"/>
                <a:cs typeface="Arial" panose="020B0604020202020204" pitchFamily="34" charset="0"/>
              </a:rPr>
              <a:t>simply showing data to </a:t>
            </a:r>
            <a:r>
              <a:rPr lang="en-US" sz="6600" b="1" dirty="0">
                <a:solidFill>
                  <a:srgbClr val="1F497D"/>
                </a:solidFill>
                <a:latin typeface="Arial" panose="020B0604020202020204" pitchFamily="34" charset="0"/>
                <a:cs typeface="Arial" panose="020B0604020202020204" pitchFamily="34" charset="0"/>
              </a:rPr>
              <a:t>storytelling with data</a:t>
            </a:r>
            <a:endParaRPr lang="en-PH" sz="6600" b="1" dirty="0">
              <a:solidFill>
                <a:srgbClr val="1F497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0590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bars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should be leveraged because </a:t>
            </a:r>
            <a:r>
              <a:rPr lang="en-US" sz="2400" b="1" dirty="0">
                <a:solidFill>
                  <a:schemeClr val="bg1">
                    <a:lumMod val="65000"/>
                  </a:schemeClr>
                </a:solidFill>
                <a:latin typeface="Arial"/>
                <a:cs typeface="Arial"/>
              </a:rPr>
              <a:t>they are common, do not avoid</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8" name="Picture 7">
            <a:extLst>
              <a:ext uri="{FF2B5EF4-FFF2-40B4-BE49-F238E27FC236}">
                <a16:creationId xmlns:a16="http://schemas.microsoft.com/office/drawing/2014/main" id="{364616B9-3660-3D6D-BF3F-307B9511ED4E}"/>
              </a:ext>
            </a:extLst>
          </p:cNvPr>
          <p:cNvPicPr>
            <a:picLocks noChangeAspect="1"/>
          </p:cNvPicPr>
          <p:nvPr/>
        </p:nvPicPr>
        <p:blipFill>
          <a:blip r:embed="rId3"/>
          <a:stretch>
            <a:fillRect/>
          </a:stretch>
        </p:blipFill>
        <p:spPr>
          <a:xfrm>
            <a:off x="563312" y="1640943"/>
            <a:ext cx="10327689" cy="4476666"/>
          </a:xfrm>
          <a:prstGeom prst="rect">
            <a:avLst/>
          </a:prstGeom>
        </p:spPr>
      </p:pic>
      <p:sp>
        <p:nvSpPr>
          <p:cNvPr id="9" name="Title 1">
            <a:extLst>
              <a:ext uri="{FF2B5EF4-FFF2-40B4-BE49-F238E27FC236}">
                <a16:creationId xmlns:a16="http://schemas.microsoft.com/office/drawing/2014/main" id="{C05D58F8-C9FA-6E37-D925-1D5B53FC1FAA}"/>
              </a:ext>
            </a:extLst>
          </p:cNvPr>
          <p:cNvSpPr txBox="1">
            <a:spLocks/>
          </p:cNvSpPr>
          <p:nvPr/>
        </p:nvSpPr>
        <p:spPr>
          <a:xfrm>
            <a:off x="6095602" y="6176683"/>
            <a:ext cx="4795399" cy="412914"/>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rgbClr val="616161"/>
                </a:solidFill>
                <a:latin typeface="Arial" panose="020B0604020202020204" pitchFamily="34" charset="0"/>
                <a:cs typeface="Arial" panose="020B0604020202020204" pitchFamily="34" charset="0"/>
              </a:rPr>
              <a:t>NOTE: </a:t>
            </a:r>
            <a:r>
              <a:rPr lang="en-US" sz="1800" dirty="0">
                <a:solidFill>
                  <a:srgbClr val="616161"/>
                </a:solidFill>
                <a:latin typeface="Arial" panose="020B0604020202020204" pitchFamily="34" charset="0"/>
                <a:cs typeface="Arial" panose="020B0604020202020204" pitchFamily="34" charset="0"/>
              </a:rPr>
              <a:t>bar graphs must have a zero baseline</a:t>
            </a:r>
          </a:p>
        </p:txBody>
      </p:sp>
    </p:spTree>
    <p:extLst>
      <p:ext uri="{BB962C8B-B14F-4D97-AF65-F5344CB8AC3E}">
        <p14:creationId xmlns:p14="http://schemas.microsoft.com/office/powerpoint/2010/main" val="1282101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bars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for bigger picture trends, preserve and deemphasize axis, </a:t>
            </a:r>
          </a:p>
          <a:p>
            <a:pPr marL="0" algn="l">
              <a:spcBef>
                <a:spcPts val="0"/>
              </a:spcBef>
              <a:spcAft>
                <a:spcPts val="0"/>
              </a:spcAft>
            </a:pPr>
            <a:r>
              <a:rPr lang="en-US" sz="2400" dirty="0">
                <a:solidFill>
                  <a:schemeClr val="bg1">
                    <a:lumMod val="65000"/>
                  </a:schemeClr>
                </a:solidFill>
                <a:latin typeface="Arial"/>
                <a:cs typeface="Arial"/>
              </a:rPr>
              <a:t>otherwise omit the axis and label data points directly</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3" name="Picture 2">
            <a:extLst>
              <a:ext uri="{FF2B5EF4-FFF2-40B4-BE49-F238E27FC236}">
                <a16:creationId xmlns:a16="http://schemas.microsoft.com/office/drawing/2014/main" id="{3E1EF7AE-75A8-FA3D-B6CC-EC6BC79CDEE0}"/>
              </a:ext>
            </a:extLst>
          </p:cNvPr>
          <p:cNvPicPr>
            <a:picLocks noChangeAspect="1"/>
          </p:cNvPicPr>
          <p:nvPr/>
        </p:nvPicPr>
        <p:blipFill>
          <a:blip r:embed="rId3"/>
          <a:stretch>
            <a:fillRect/>
          </a:stretch>
        </p:blipFill>
        <p:spPr>
          <a:xfrm>
            <a:off x="6202352" y="2371537"/>
            <a:ext cx="5715129" cy="3438713"/>
          </a:xfrm>
          <a:prstGeom prst="rect">
            <a:avLst/>
          </a:prstGeom>
        </p:spPr>
      </p:pic>
      <p:pic>
        <p:nvPicPr>
          <p:cNvPr id="4" name="Picture 3">
            <a:extLst>
              <a:ext uri="{FF2B5EF4-FFF2-40B4-BE49-F238E27FC236}">
                <a16:creationId xmlns:a16="http://schemas.microsoft.com/office/drawing/2014/main" id="{AF77AC5C-DA28-2562-516B-A82BD8519332}"/>
              </a:ext>
            </a:extLst>
          </p:cNvPr>
          <p:cNvPicPr>
            <a:picLocks noChangeAspect="1"/>
          </p:cNvPicPr>
          <p:nvPr/>
        </p:nvPicPr>
        <p:blipFill>
          <a:blip r:embed="rId4"/>
          <a:stretch>
            <a:fillRect/>
          </a:stretch>
        </p:blipFill>
        <p:spPr>
          <a:xfrm>
            <a:off x="563312" y="2371537"/>
            <a:ext cx="5426338" cy="3438713"/>
          </a:xfrm>
          <a:prstGeom prst="rect">
            <a:avLst/>
          </a:prstGeom>
        </p:spPr>
      </p:pic>
    </p:spTree>
    <p:extLst>
      <p:ext uri="{BB962C8B-B14F-4D97-AF65-F5344CB8AC3E}">
        <p14:creationId xmlns:p14="http://schemas.microsoft.com/office/powerpoint/2010/main" val="2616523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bars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in general, bars should be wider than the white space between them</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7" name="Picture 6">
            <a:extLst>
              <a:ext uri="{FF2B5EF4-FFF2-40B4-BE49-F238E27FC236}">
                <a16:creationId xmlns:a16="http://schemas.microsoft.com/office/drawing/2014/main" id="{B89068ED-3F8F-7752-A92D-05C86CB6629D}"/>
              </a:ext>
            </a:extLst>
          </p:cNvPr>
          <p:cNvPicPr>
            <a:picLocks noChangeAspect="1"/>
          </p:cNvPicPr>
          <p:nvPr/>
        </p:nvPicPr>
        <p:blipFill>
          <a:blip r:embed="rId3"/>
          <a:stretch>
            <a:fillRect/>
          </a:stretch>
        </p:blipFill>
        <p:spPr>
          <a:xfrm>
            <a:off x="313788" y="1845390"/>
            <a:ext cx="10963922" cy="3591020"/>
          </a:xfrm>
          <a:prstGeom prst="rect">
            <a:avLst/>
          </a:prstGeom>
        </p:spPr>
      </p:pic>
    </p:spTree>
    <p:extLst>
      <p:ext uri="{BB962C8B-B14F-4D97-AF65-F5344CB8AC3E}">
        <p14:creationId xmlns:p14="http://schemas.microsoft.com/office/powerpoint/2010/main" val="1926649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bars: vertical bar chart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1" y="1217860"/>
            <a:ext cx="11282945"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as you add more series of data, it becomes more difficult to focus and pull insight</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
        <p:nvSpPr>
          <p:cNvPr id="6" name="Title 1">
            <a:extLst>
              <a:ext uri="{FF2B5EF4-FFF2-40B4-BE49-F238E27FC236}">
                <a16:creationId xmlns:a16="http://schemas.microsoft.com/office/drawing/2014/main" id="{00521C69-9358-51E7-CD19-5D41F8DED050}"/>
              </a:ext>
            </a:extLst>
          </p:cNvPr>
          <p:cNvSpPr txBox="1">
            <a:spLocks/>
          </p:cNvSpPr>
          <p:nvPr/>
        </p:nvSpPr>
        <p:spPr>
          <a:xfrm>
            <a:off x="8352429" y="5511557"/>
            <a:ext cx="3275463" cy="665126"/>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rgbClr val="616161"/>
                </a:solidFill>
                <a:latin typeface="Arial" panose="020B0604020202020204" pitchFamily="34" charset="0"/>
                <a:cs typeface="Arial" panose="020B0604020202020204" pitchFamily="34" charset="0"/>
              </a:rPr>
              <a:t>NOTE: </a:t>
            </a:r>
            <a:r>
              <a:rPr lang="en-US" sz="1800" dirty="0">
                <a:solidFill>
                  <a:srgbClr val="616161"/>
                </a:solidFill>
                <a:latin typeface="Arial" panose="020B0604020202020204" pitchFamily="34" charset="0"/>
                <a:cs typeface="Arial" panose="020B0604020202020204" pitchFamily="34" charset="0"/>
              </a:rPr>
              <a:t>use multiple series bar charts with caution</a:t>
            </a:r>
            <a:endParaRPr lang="en-US" sz="1800" dirty="0">
              <a:solidFill>
                <a:srgbClr val="044C8C"/>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C4ABBF3-DD71-2B94-FA41-1FAB6E14D12F}"/>
              </a:ext>
            </a:extLst>
          </p:cNvPr>
          <p:cNvPicPr>
            <a:picLocks noChangeAspect="1"/>
          </p:cNvPicPr>
          <p:nvPr/>
        </p:nvPicPr>
        <p:blipFill>
          <a:blip r:embed="rId3"/>
          <a:stretch>
            <a:fillRect/>
          </a:stretch>
        </p:blipFill>
        <p:spPr>
          <a:xfrm>
            <a:off x="301444" y="1640943"/>
            <a:ext cx="11588318" cy="3830479"/>
          </a:xfrm>
          <a:prstGeom prst="rect">
            <a:avLst/>
          </a:prstGeom>
        </p:spPr>
      </p:pic>
    </p:spTree>
    <p:extLst>
      <p:ext uri="{BB962C8B-B14F-4D97-AF65-F5344CB8AC3E}">
        <p14:creationId xmlns:p14="http://schemas.microsoft.com/office/powerpoint/2010/main" val="4013983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B63390-7261-795B-0799-FD215D4022ED}"/>
              </a:ext>
            </a:extLst>
          </p:cNvPr>
          <p:cNvPicPr>
            <a:picLocks noChangeAspect="1"/>
          </p:cNvPicPr>
          <p:nvPr/>
        </p:nvPicPr>
        <p:blipFill>
          <a:blip r:embed="rId3"/>
          <a:stretch>
            <a:fillRect/>
          </a:stretch>
        </p:blipFill>
        <p:spPr>
          <a:xfrm>
            <a:off x="148930" y="1955313"/>
            <a:ext cx="11397075" cy="4383491"/>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bars: stacked vertical bar chart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1" y="1217860"/>
            <a:ext cx="11282945" cy="8293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compare totals across categories and see the subcomponent pieces within a given category</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Tree>
    <p:extLst>
      <p:ext uri="{BB962C8B-B14F-4D97-AF65-F5344CB8AC3E}">
        <p14:creationId xmlns:p14="http://schemas.microsoft.com/office/powerpoint/2010/main" val="105490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bars: waterfall chart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1" y="1217860"/>
            <a:ext cx="11282945" cy="8293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pull apart the pieces of a stacked bar chart to focus on one at a time, or to show a starting point, increases and decreases, and the resulting ending point</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6" name="Picture 5">
            <a:extLst>
              <a:ext uri="{FF2B5EF4-FFF2-40B4-BE49-F238E27FC236}">
                <a16:creationId xmlns:a16="http://schemas.microsoft.com/office/drawing/2014/main" id="{A8A318B9-4078-8061-514E-70E28F0856F5}"/>
              </a:ext>
            </a:extLst>
          </p:cNvPr>
          <p:cNvPicPr>
            <a:picLocks noChangeAspect="1"/>
          </p:cNvPicPr>
          <p:nvPr/>
        </p:nvPicPr>
        <p:blipFill>
          <a:blip r:embed="rId3"/>
          <a:stretch>
            <a:fillRect/>
          </a:stretch>
        </p:blipFill>
        <p:spPr>
          <a:xfrm>
            <a:off x="508719" y="2047164"/>
            <a:ext cx="6580439" cy="4249224"/>
          </a:xfrm>
          <a:prstGeom prst="rect">
            <a:avLst/>
          </a:prstGeom>
        </p:spPr>
      </p:pic>
    </p:spTree>
    <p:extLst>
      <p:ext uri="{BB962C8B-B14F-4D97-AF65-F5344CB8AC3E}">
        <p14:creationId xmlns:p14="http://schemas.microsoft.com/office/powerpoint/2010/main" val="184026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bars: horizontal bar chart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 single go-to graph for </a:t>
            </a:r>
            <a:r>
              <a:rPr lang="en-US" sz="2400" b="1" dirty="0">
                <a:solidFill>
                  <a:schemeClr val="bg1">
                    <a:lumMod val="65000"/>
                  </a:schemeClr>
                </a:solidFill>
                <a:latin typeface="Arial"/>
                <a:cs typeface="Arial"/>
              </a:rPr>
              <a:t>categorical data</a:t>
            </a:r>
            <a:r>
              <a:rPr lang="en-US" sz="2400" dirty="0">
                <a:solidFill>
                  <a:schemeClr val="bg1">
                    <a:lumMod val="65000"/>
                  </a:schemeClr>
                </a:solidFill>
                <a:latin typeface="Arial"/>
                <a:cs typeface="Arial"/>
              </a:rPr>
              <a:t>, it’s very easy to read</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6" name="Picture 5">
            <a:extLst>
              <a:ext uri="{FF2B5EF4-FFF2-40B4-BE49-F238E27FC236}">
                <a16:creationId xmlns:a16="http://schemas.microsoft.com/office/drawing/2014/main" id="{7D374666-2D8F-6ED7-E441-ED5C5A0EE256}"/>
              </a:ext>
            </a:extLst>
          </p:cNvPr>
          <p:cNvPicPr>
            <a:picLocks noChangeAspect="1"/>
          </p:cNvPicPr>
          <p:nvPr/>
        </p:nvPicPr>
        <p:blipFill>
          <a:blip r:embed="rId3"/>
          <a:stretch>
            <a:fillRect/>
          </a:stretch>
        </p:blipFill>
        <p:spPr>
          <a:xfrm>
            <a:off x="313898" y="1676868"/>
            <a:ext cx="10978748" cy="3504263"/>
          </a:xfrm>
          <a:prstGeom prst="rect">
            <a:avLst/>
          </a:prstGeom>
        </p:spPr>
      </p:pic>
      <p:sp>
        <p:nvSpPr>
          <p:cNvPr id="8" name="Title 1">
            <a:extLst>
              <a:ext uri="{FF2B5EF4-FFF2-40B4-BE49-F238E27FC236}">
                <a16:creationId xmlns:a16="http://schemas.microsoft.com/office/drawing/2014/main" id="{9502400D-E916-012A-77FA-BC17351AADA1}"/>
              </a:ext>
            </a:extLst>
          </p:cNvPr>
          <p:cNvSpPr txBox="1">
            <a:spLocks/>
          </p:cNvSpPr>
          <p:nvPr/>
        </p:nvSpPr>
        <p:spPr>
          <a:xfrm>
            <a:off x="622825" y="5217056"/>
            <a:ext cx="10669821" cy="854056"/>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rgbClr val="616161"/>
                </a:solidFill>
                <a:latin typeface="Arial" panose="020B0604020202020204" pitchFamily="34" charset="0"/>
                <a:cs typeface="Arial" panose="020B0604020202020204" pitchFamily="34" charset="0"/>
              </a:rPr>
              <a:t>NOTE: </a:t>
            </a:r>
            <a:r>
              <a:rPr lang="en-US" sz="1800" dirty="0">
                <a:solidFill>
                  <a:srgbClr val="616161"/>
                </a:solidFill>
                <a:latin typeface="Arial" panose="020B0604020202020204" pitchFamily="34" charset="0"/>
                <a:cs typeface="Arial" panose="020B0604020202020204" pitchFamily="34" charset="0"/>
              </a:rPr>
              <a:t>If the biggest category is the most important, think about putting that first and ordering the rest of the categories in decreasing numerical order. Or if the smallest is most important, put that at the top and order by ascending data values. If there is a natural order (e.g., age groups), you may keep it.</a:t>
            </a:r>
            <a:endParaRPr lang="en-US" sz="1800" dirty="0">
              <a:solidFill>
                <a:srgbClr val="044C8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007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bars: stacked horizontal bar chart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854056"/>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show the totals across different categories but also give a sense of the subcomponent pieces; can show absolute values or sum to 100%</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7" name="Picture 6">
            <a:extLst>
              <a:ext uri="{FF2B5EF4-FFF2-40B4-BE49-F238E27FC236}">
                <a16:creationId xmlns:a16="http://schemas.microsoft.com/office/drawing/2014/main" id="{7897FEBF-B581-979F-CB8E-378F0F9377C6}"/>
              </a:ext>
            </a:extLst>
          </p:cNvPr>
          <p:cNvPicPr>
            <a:picLocks noChangeAspect="1"/>
          </p:cNvPicPr>
          <p:nvPr/>
        </p:nvPicPr>
        <p:blipFill>
          <a:blip r:embed="rId3"/>
          <a:stretch>
            <a:fillRect/>
          </a:stretch>
        </p:blipFill>
        <p:spPr>
          <a:xfrm>
            <a:off x="413185" y="1990743"/>
            <a:ext cx="7079435" cy="4310269"/>
          </a:xfrm>
          <a:prstGeom prst="rect">
            <a:avLst/>
          </a:prstGeom>
        </p:spPr>
      </p:pic>
    </p:spTree>
    <p:extLst>
      <p:ext uri="{BB962C8B-B14F-4D97-AF65-F5344CB8AC3E}">
        <p14:creationId xmlns:p14="http://schemas.microsoft.com/office/powerpoint/2010/main" val="2016018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area</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typically avoid them, with one exception—when we need to visualize numbers of vastly different magnitudes</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
        <p:nvSpPr>
          <p:cNvPr id="8" name="Title 1">
            <a:extLst>
              <a:ext uri="{FF2B5EF4-FFF2-40B4-BE49-F238E27FC236}">
                <a16:creationId xmlns:a16="http://schemas.microsoft.com/office/drawing/2014/main" id="{9502400D-E916-012A-77FA-BC17351AADA1}"/>
              </a:ext>
            </a:extLst>
          </p:cNvPr>
          <p:cNvSpPr txBox="1">
            <a:spLocks/>
          </p:cNvSpPr>
          <p:nvPr/>
        </p:nvSpPr>
        <p:spPr>
          <a:xfrm>
            <a:off x="6137344" y="4624293"/>
            <a:ext cx="5377219" cy="1392072"/>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chemeClr val="bg1">
                    <a:lumMod val="65000"/>
                  </a:schemeClr>
                </a:solidFill>
                <a:latin typeface="Arial" panose="020B0604020202020204" pitchFamily="34" charset="0"/>
                <a:cs typeface="Arial" panose="020B0604020202020204" pitchFamily="34" charset="0"/>
              </a:rPr>
              <a:t>NOTE: </a:t>
            </a:r>
            <a:r>
              <a:rPr lang="en-US" sz="1800" dirty="0">
                <a:solidFill>
                  <a:schemeClr val="bg1">
                    <a:lumMod val="65000"/>
                  </a:schemeClr>
                </a:solidFill>
                <a:latin typeface="Arial" panose="020B0604020202020204" pitchFamily="34" charset="0"/>
                <a:cs typeface="Arial" panose="020B0604020202020204" pitchFamily="34" charset="0"/>
              </a:rPr>
              <a:t>Humans’ eyes don’t do a great job of attributing quantitative value to two‐dimensional space, which can render area graphs harder to read than some of the other types of visual displays we’ve discussed.</a:t>
            </a:r>
          </a:p>
        </p:txBody>
      </p:sp>
      <p:pic>
        <p:nvPicPr>
          <p:cNvPr id="3" name="Picture 2">
            <a:extLst>
              <a:ext uri="{FF2B5EF4-FFF2-40B4-BE49-F238E27FC236}">
                <a16:creationId xmlns:a16="http://schemas.microsoft.com/office/drawing/2014/main" id="{32EE3642-1F8E-2211-2A8D-A14A77290101}"/>
              </a:ext>
            </a:extLst>
          </p:cNvPr>
          <p:cNvPicPr>
            <a:picLocks noChangeAspect="1"/>
          </p:cNvPicPr>
          <p:nvPr/>
        </p:nvPicPr>
        <p:blipFill>
          <a:blip r:embed="rId3"/>
          <a:stretch>
            <a:fillRect/>
          </a:stretch>
        </p:blipFill>
        <p:spPr>
          <a:xfrm>
            <a:off x="394413" y="2177486"/>
            <a:ext cx="5660245" cy="3967964"/>
          </a:xfrm>
          <a:prstGeom prst="rect">
            <a:avLst/>
          </a:prstGeom>
        </p:spPr>
      </p:pic>
    </p:spTree>
    <p:extLst>
      <p:ext uri="{BB962C8B-B14F-4D97-AF65-F5344CB8AC3E}">
        <p14:creationId xmlns:p14="http://schemas.microsoft.com/office/powerpoint/2010/main" val="2896655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pie charts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they are </a:t>
            </a:r>
            <a:r>
              <a:rPr lang="en-US" sz="2400" b="1" dirty="0">
                <a:solidFill>
                  <a:schemeClr val="bg1">
                    <a:lumMod val="65000"/>
                  </a:schemeClr>
                </a:solidFill>
                <a:latin typeface="Arial"/>
                <a:cs typeface="Arial"/>
              </a:rPr>
              <a:t>evil</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7" name="Picture 6">
            <a:extLst>
              <a:ext uri="{FF2B5EF4-FFF2-40B4-BE49-F238E27FC236}">
                <a16:creationId xmlns:a16="http://schemas.microsoft.com/office/drawing/2014/main" id="{5D155459-13A7-DF6F-201F-779C1FB484C8}"/>
              </a:ext>
            </a:extLst>
          </p:cNvPr>
          <p:cNvPicPr>
            <a:picLocks noChangeAspect="1"/>
          </p:cNvPicPr>
          <p:nvPr/>
        </p:nvPicPr>
        <p:blipFill>
          <a:blip r:embed="rId3"/>
          <a:stretch>
            <a:fillRect/>
          </a:stretch>
        </p:blipFill>
        <p:spPr>
          <a:xfrm>
            <a:off x="-95536" y="1640943"/>
            <a:ext cx="8456608" cy="4603522"/>
          </a:xfrm>
          <a:prstGeom prst="rect">
            <a:avLst/>
          </a:prstGeom>
        </p:spPr>
      </p:pic>
    </p:spTree>
    <p:extLst>
      <p:ext uri="{BB962C8B-B14F-4D97-AF65-F5344CB8AC3E}">
        <p14:creationId xmlns:p14="http://schemas.microsoft.com/office/powerpoint/2010/main" val="68222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what to expect?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example 1 (before): showing data</a:t>
            </a:r>
          </a:p>
        </p:txBody>
      </p:sp>
      <p:pic>
        <p:nvPicPr>
          <p:cNvPr id="7" name="Picture 6">
            <a:extLst>
              <a:ext uri="{FF2B5EF4-FFF2-40B4-BE49-F238E27FC236}">
                <a16:creationId xmlns:a16="http://schemas.microsoft.com/office/drawing/2014/main" id="{38F1802A-3C74-4747-373D-A4D1A54D3B27}"/>
              </a:ext>
            </a:extLst>
          </p:cNvPr>
          <p:cNvPicPr>
            <a:picLocks noChangeAspect="1"/>
          </p:cNvPicPr>
          <p:nvPr/>
        </p:nvPicPr>
        <p:blipFill>
          <a:blip r:embed="rId2"/>
          <a:stretch>
            <a:fillRect/>
          </a:stretch>
        </p:blipFill>
        <p:spPr>
          <a:xfrm>
            <a:off x="590607" y="1640943"/>
            <a:ext cx="7420629" cy="4687750"/>
          </a:xfrm>
          <a:prstGeom prst="rect">
            <a:avLst/>
          </a:prstGeom>
        </p:spPr>
      </p:pic>
    </p:spTree>
    <p:extLst>
      <p:ext uri="{BB962C8B-B14F-4D97-AF65-F5344CB8AC3E}">
        <p14:creationId xmlns:p14="http://schemas.microsoft.com/office/powerpoint/2010/main" val="2843465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pie charts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they are </a:t>
            </a:r>
            <a:r>
              <a:rPr lang="en-US" sz="2400" b="1" dirty="0">
                <a:solidFill>
                  <a:schemeClr val="bg1">
                    <a:lumMod val="65000"/>
                  </a:schemeClr>
                </a:solidFill>
                <a:latin typeface="Arial"/>
                <a:cs typeface="Arial"/>
              </a:rPr>
              <a:t>evil</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6" name="Picture 5">
            <a:extLst>
              <a:ext uri="{FF2B5EF4-FFF2-40B4-BE49-F238E27FC236}">
                <a16:creationId xmlns:a16="http://schemas.microsoft.com/office/drawing/2014/main" id="{AA990243-4F14-8EC6-AAA9-A7F9B6E85859}"/>
              </a:ext>
            </a:extLst>
          </p:cNvPr>
          <p:cNvPicPr>
            <a:picLocks noChangeAspect="1"/>
          </p:cNvPicPr>
          <p:nvPr/>
        </p:nvPicPr>
        <p:blipFill>
          <a:blip r:embed="rId3"/>
          <a:stretch>
            <a:fillRect/>
          </a:stretch>
        </p:blipFill>
        <p:spPr>
          <a:xfrm>
            <a:off x="-54592" y="1763502"/>
            <a:ext cx="8456608" cy="4603522"/>
          </a:xfrm>
          <a:prstGeom prst="rect">
            <a:avLst/>
          </a:prstGeom>
        </p:spPr>
      </p:pic>
    </p:spTree>
    <p:extLst>
      <p:ext uri="{BB962C8B-B14F-4D97-AF65-F5344CB8AC3E}">
        <p14:creationId xmlns:p14="http://schemas.microsoft.com/office/powerpoint/2010/main" val="2749158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pie charts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which is better? if your visual is difficult to read, is it worth it?</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7" name="Picture 6">
            <a:extLst>
              <a:ext uri="{FF2B5EF4-FFF2-40B4-BE49-F238E27FC236}">
                <a16:creationId xmlns:a16="http://schemas.microsoft.com/office/drawing/2014/main" id="{B15FB4B1-C801-3154-44E9-6D65D5CCA76A}"/>
              </a:ext>
            </a:extLst>
          </p:cNvPr>
          <p:cNvPicPr>
            <a:picLocks noChangeAspect="1"/>
          </p:cNvPicPr>
          <p:nvPr/>
        </p:nvPicPr>
        <p:blipFill>
          <a:blip r:embed="rId3"/>
          <a:stretch>
            <a:fillRect/>
          </a:stretch>
        </p:blipFill>
        <p:spPr>
          <a:xfrm>
            <a:off x="6104843" y="2101710"/>
            <a:ext cx="5523049" cy="2961153"/>
          </a:xfrm>
          <a:prstGeom prst="rect">
            <a:avLst/>
          </a:prstGeom>
        </p:spPr>
      </p:pic>
      <p:pic>
        <p:nvPicPr>
          <p:cNvPr id="8" name="Picture 7">
            <a:extLst>
              <a:ext uri="{FF2B5EF4-FFF2-40B4-BE49-F238E27FC236}">
                <a16:creationId xmlns:a16="http://schemas.microsoft.com/office/drawing/2014/main" id="{00898A06-5BC3-777A-CE7C-982E609B6CD3}"/>
              </a:ext>
            </a:extLst>
          </p:cNvPr>
          <p:cNvPicPr>
            <a:picLocks noChangeAspect="1"/>
          </p:cNvPicPr>
          <p:nvPr/>
        </p:nvPicPr>
        <p:blipFill>
          <a:blip r:embed="rId4"/>
          <a:stretch>
            <a:fillRect/>
          </a:stretch>
        </p:blipFill>
        <p:spPr>
          <a:xfrm>
            <a:off x="665245" y="2101709"/>
            <a:ext cx="5439598" cy="2961153"/>
          </a:xfrm>
          <a:prstGeom prst="rect">
            <a:avLst/>
          </a:prstGeom>
        </p:spPr>
      </p:pic>
    </p:spTree>
    <p:extLst>
      <p:ext uri="{BB962C8B-B14F-4D97-AF65-F5344CB8AC3E}">
        <p14:creationId xmlns:p14="http://schemas.microsoft.com/office/powerpoint/2010/main" val="1905679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donut charts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another “dessert visual” to avoid</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3" name="Picture 2">
            <a:extLst>
              <a:ext uri="{FF2B5EF4-FFF2-40B4-BE49-F238E27FC236}">
                <a16:creationId xmlns:a16="http://schemas.microsoft.com/office/drawing/2014/main" id="{3C40A16D-DE27-0D13-81D4-012D74AC6534}"/>
              </a:ext>
            </a:extLst>
          </p:cNvPr>
          <p:cNvPicPr>
            <a:picLocks noChangeAspect="1"/>
          </p:cNvPicPr>
          <p:nvPr/>
        </p:nvPicPr>
        <p:blipFill>
          <a:blip r:embed="rId3"/>
          <a:stretch>
            <a:fillRect/>
          </a:stretch>
        </p:blipFill>
        <p:spPr>
          <a:xfrm>
            <a:off x="563311" y="1640943"/>
            <a:ext cx="5724698" cy="4650675"/>
          </a:xfrm>
          <a:prstGeom prst="rect">
            <a:avLst/>
          </a:prstGeom>
        </p:spPr>
      </p:pic>
    </p:spTree>
    <p:extLst>
      <p:ext uri="{BB962C8B-B14F-4D97-AF65-F5344CB8AC3E}">
        <p14:creationId xmlns:p14="http://schemas.microsoft.com/office/powerpoint/2010/main" val="3080697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other tips: never use 3D</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repeat after me: never use 3D</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8" name="Picture 7">
            <a:extLst>
              <a:ext uri="{FF2B5EF4-FFF2-40B4-BE49-F238E27FC236}">
                <a16:creationId xmlns:a16="http://schemas.microsoft.com/office/drawing/2014/main" id="{98B8EAEA-E817-6D8B-C9E0-4E8687A06CB3}"/>
              </a:ext>
            </a:extLst>
          </p:cNvPr>
          <p:cNvPicPr>
            <a:picLocks noChangeAspect="1"/>
          </p:cNvPicPr>
          <p:nvPr/>
        </p:nvPicPr>
        <p:blipFill>
          <a:blip r:embed="rId3"/>
          <a:stretch>
            <a:fillRect/>
          </a:stretch>
        </p:blipFill>
        <p:spPr>
          <a:xfrm>
            <a:off x="340266" y="1721490"/>
            <a:ext cx="7694648" cy="4788492"/>
          </a:xfrm>
          <a:prstGeom prst="rect">
            <a:avLst/>
          </a:prstGeom>
        </p:spPr>
      </p:pic>
      <p:sp>
        <p:nvSpPr>
          <p:cNvPr id="9" name="Title 1">
            <a:extLst>
              <a:ext uri="{FF2B5EF4-FFF2-40B4-BE49-F238E27FC236}">
                <a16:creationId xmlns:a16="http://schemas.microsoft.com/office/drawing/2014/main" id="{0BA79D40-9854-7300-8357-1328628DD80F}"/>
              </a:ext>
            </a:extLst>
          </p:cNvPr>
          <p:cNvSpPr txBox="1">
            <a:spLocks/>
          </p:cNvSpPr>
          <p:nvPr/>
        </p:nvSpPr>
        <p:spPr>
          <a:xfrm>
            <a:off x="7615451" y="2825086"/>
            <a:ext cx="4253819" cy="2210938"/>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skews our numbers</a:t>
            </a:r>
          </a:p>
          <a:p>
            <a:pPr marL="457200" indent="-4572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Introduces unnecessary charts elements like side and floor panels</a:t>
            </a:r>
          </a:p>
          <a:p>
            <a:pPr marL="457200" indent="-4572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difficult to interpret</a:t>
            </a:r>
          </a:p>
        </p:txBody>
      </p:sp>
    </p:spTree>
    <p:extLst>
      <p:ext uri="{BB962C8B-B14F-4D97-AF65-F5344CB8AC3E}">
        <p14:creationId xmlns:p14="http://schemas.microsoft.com/office/powerpoint/2010/main" val="239500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other tips: secondary y-axis is not a good idea</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takes some time to understand which data should be read against which axis</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7" name="Picture 6">
            <a:extLst>
              <a:ext uri="{FF2B5EF4-FFF2-40B4-BE49-F238E27FC236}">
                <a16:creationId xmlns:a16="http://schemas.microsoft.com/office/drawing/2014/main" id="{D9DDBFD6-5313-E84F-BD77-EDEABAADC097}"/>
              </a:ext>
            </a:extLst>
          </p:cNvPr>
          <p:cNvPicPr>
            <a:picLocks noChangeAspect="1"/>
          </p:cNvPicPr>
          <p:nvPr/>
        </p:nvPicPr>
        <p:blipFill>
          <a:blip r:embed="rId3"/>
          <a:stretch>
            <a:fillRect/>
          </a:stretch>
        </p:blipFill>
        <p:spPr>
          <a:xfrm>
            <a:off x="197744" y="1767941"/>
            <a:ext cx="6039283" cy="4648138"/>
          </a:xfrm>
          <a:prstGeom prst="rect">
            <a:avLst/>
          </a:prstGeom>
        </p:spPr>
      </p:pic>
    </p:spTree>
    <p:extLst>
      <p:ext uri="{BB962C8B-B14F-4D97-AF65-F5344CB8AC3E}">
        <p14:creationId xmlns:p14="http://schemas.microsoft.com/office/powerpoint/2010/main" val="2298404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other tips: secondary y-axis is not a good idea</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strategies for avoiding a secondary y-axis</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3" name="Picture 2">
            <a:extLst>
              <a:ext uri="{FF2B5EF4-FFF2-40B4-BE49-F238E27FC236}">
                <a16:creationId xmlns:a16="http://schemas.microsoft.com/office/drawing/2014/main" id="{7E742749-0E29-17F2-AAAB-996F7FBFB925}"/>
              </a:ext>
            </a:extLst>
          </p:cNvPr>
          <p:cNvPicPr>
            <a:picLocks noChangeAspect="1"/>
          </p:cNvPicPr>
          <p:nvPr/>
        </p:nvPicPr>
        <p:blipFill>
          <a:blip r:embed="rId3"/>
          <a:stretch>
            <a:fillRect/>
          </a:stretch>
        </p:blipFill>
        <p:spPr>
          <a:xfrm>
            <a:off x="563312" y="1789170"/>
            <a:ext cx="10322257" cy="4472812"/>
          </a:xfrm>
          <a:prstGeom prst="rect">
            <a:avLst/>
          </a:prstGeom>
        </p:spPr>
      </p:pic>
    </p:spTree>
    <p:extLst>
      <p:ext uri="{BB962C8B-B14F-4D97-AF65-F5344CB8AC3E}">
        <p14:creationId xmlns:p14="http://schemas.microsoft.com/office/powerpoint/2010/main" val="1509600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in closing</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8293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good data visualization—infographic or otherwise—is not simply a collection of facts on a given topic; </a:t>
            </a:r>
            <a:r>
              <a:rPr lang="en-US" sz="2400" b="1" dirty="0">
                <a:solidFill>
                  <a:schemeClr val="bg1">
                    <a:lumMod val="65000"/>
                  </a:schemeClr>
                </a:solidFill>
                <a:latin typeface="Arial"/>
                <a:cs typeface="Arial"/>
              </a:rPr>
              <a:t>good data visualization tells a story</a:t>
            </a:r>
            <a:endParaRPr lang="en-US" sz="2400" b="1" dirty="0">
              <a:solidFill>
                <a:srgbClr val="00B050"/>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
        <p:nvSpPr>
          <p:cNvPr id="14" name="Title 1">
            <a:extLst>
              <a:ext uri="{FF2B5EF4-FFF2-40B4-BE49-F238E27FC236}">
                <a16:creationId xmlns:a16="http://schemas.microsoft.com/office/drawing/2014/main" id="{9B91F112-0112-F7D5-F7A4-7C0E5B7FB709}"/>
              </a:ext>
            </a:extLst>
          </p:cNvPr>
          <p:cNvSpPr txBox="1">
            <a:spLocks/>
          </p:cNvSpPr>
          <p:nvPr/>
        </p:nvSpPr>
        <p:spPr>
          <a:xfrm>
            <a:off x="563311" y="2177486"/>
            <a:ext cx="11305959" cy="397993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there isn’t a single correct visual display; rather, often there are different types of visuals that could meet a given need</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choose a visual display that will help you convey what your audience need to know; whatever will be </a:t>
            </a:r>
            <a:r>
              <a:rPr lang="en-US" sz="2400" b="1" dirty="0">
                <a:solidFill>
                  <a:srgbClr val="1F497D"/>
                </a:solidFill>
                <a:latin typeface="Arial"/>
                <a:cs typeface="Arial"/>
              </a:rPr>
              <a:t>easiest for them to read </a:t>
            </a:r>
            <a:r>
              <a:rPr lang="en-US" sz="2400" dirty="0">
                <a:solidFill>
                  <a:schemeClr val="bg1">
                    <a:lumMod val="65000"/>
                  </a:schemeClr>
                </a:solidFill>
                <a:latin typeface="Arial"/>
                <a:cs typeface="Arial"/>
              </a:rPr>
              <a:t>is the right graph </a:t>
            </a:r>
          </a:p>
          <a:p>
            <a:pPr marL="342900" indent="-342900" algn="l">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to assess whether your visual is hitting the mark, have your audience articulate the following as they process the information:</a:t>
            </a:r>
          </a:p>
          <a:p>
            <a:pPr marL="800100" lvl="1" indent="-342900">
              <a:buClr>
                <a:schemeClr val="bg1">
                  <a:lumMod val="65000"/>
                </a:schemeClr>
              </a:buClr>
              <a:buFont typeface="Courier New" panose="02070309020205020404" pitchFamily="49" charset="0"/>
              <a:buChar char="o"/>
            </a:pPr>
            <a:r>
              <a:rPr lang="en-US" sz="2400" i="1" dirty="0">
                <a:solidFill>
                  <a:srgbClr val="1F497D"/>
                </a:solidFill>
                <a:latin typeface="Arial"/>
                <a:cs typeface="Arial"/>
              </a:rPr>
              <a:t>where they focus</a:t>
            </a:r>
          </a:p>
          <a:p>
            <a:pPr marL="800100" lvl="1" indent="-342900">
              <a:buClr>
                <a:schemeClr val="bg1">
                  <a:lumMod val="65000"/>
                </a:schemeClr>
              </a:buClr>
              <a:buFont typeface="Courier New" panose="02070309020205020404" pitchFamily="49" charset="0"/>
              <a:buChar char="o"/>
            </a:pPr>
            <a:r>
              <a:rPr lang="en-US" sz="2400" i="1" dirty="0">
                <a:solidFill>
                  <a:srgbClr val="1F497D"/>
                </a:solidFill>
                <a:latin typeface="Arial"/>
                <a:cs typeface="Arial"/>
              </a:rPr>
              <a:t>what they see</a:t>
            </a:r>
          </a:p>
          <a:p>
            <a:pPr marL="800100" lvl="1" indent="-342900">
              <a:buClr>
                <a:schemeClr val="bg1">
                  <a:lumMod val="65000"/>
                </a:schemeClr>
              </a:buClr>
              <a:buFont typeface="Courier New" panose="02070309020205020404" pitchFamily="49" charset="0"/>
              <a:buChar char="o"/>
            </a:pPr>
            <a:r>
              <a:rPr lang="en-US" sz="2400" i="1" dirty="0">
                <a:solidFill>
                  <a:srgbClr val="1F497D"/>
                </a:solidFill>
                <a:latin typeface="Arial"/>
                <a:cs typeface="Arial"/>
              </a:rPr>
              <a:t>what observations they make</a:t>
            </a:r>
          </a:p>
          <a:p>
            <a:pPr marL="800100" lvl="1" indent="-342900">
              <a:buClr>
                <a:schemeClr val="bg1">
                  <a:lumMod val="65000"/>
                </a:schemeClr>
              </a:buClr>
              <a:buFont typeface="Courier New" panose="02070309020205020404" pitchFamily="49" charset="0"/>
              <a:buChar char="o"/>
            </a:pPr>
            <a:r>
              <a:rPr lang="en-US" sz="2400" i="1" dirty="0">
                <a:solidFill>
                  <a:srgbClr val="1F497D"/>
                </a:solidFill>
                <a:latin typeface="Arial"/>
                <a:cs typeface="Arial"/>
              </a:rPr>
              <a:t>what questions they have</a:t>
            </a:r>
          </a:p>
        </p:txBody>
      </p:sp>
    </p:spTree>
    <p:extLst>
      <p:ext uri="{BB962C8B-B14F-4D97-AF65-F5344CB8AC3E}">
        <p14:creationId xmlns:p14="http://schemas.microsoft.com/office/powerpoint/2010/main" val="465517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what’s wrong with this graph?</a:t>
            </a:r>
            <a:endParaRPr lang="en-PH" sz="3600" b="1" dirty="0">
              <a:solidFill>
                <a:srgbClr val="044C8C"/>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3" name="Picture 2">
            <a:extLst>
              <a:ext uri="{FF2B5EF4-FFF2-40B4-BE49-F238E27FC236}">
                <a16:creationId xmlns:a16="http://schemas.microsoft.com/office/drawing/2014/main" id="{9F1E8AA0-4CE1-2AFC-7921-93816B69DFCB}"/>
              </a:ext>
            </a:extLst>
          </p:cNvPr>
          <p:cNvPicPr>
            <a:picLocks noChangeAspect="1"/>
          </p:cNvPicPr>
          <p:nvPr/>
        </p:nvPicPr>
        <p:blipFill>
          <a:blip r:embed="rId3"/>
          <a:stretch>
            <a:fillRect/>
          </a:stretch>
        </p:blipFill>
        <p:spPr>
          <a:xfrm>
            <a:off x="563313" y="1445976"/>
            <a:ext cx="6410692" cy="4751695"/>
          </a:xfrm>
          <a:prstGeom prst="rect">
            <a:avLst/>
          </a:prstGeom>
        </p:spPr>
      </p:pic>
    </p:spTree>
    <p:extLst>
      <p:ext uri="{BB962C8B-B14F-4D97-AF65-F5344CB8AC3E}">
        <p14:creationId xmlns:p14="http://schemas.microsoft.com/office/powerpoint/2010/main" val="213896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There, we fixed it</a:t>
            </a:r>
            <a:endParaRPr lang="en-PH" sz="3600" b="1" dirty="0">
              <a:solidFill>
                <a:srgbClr val="044C8C"/>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4" name="Picture 3">
            <a:extLst>
              <a:ext uri="{FF2B5EF4-FFF2-40B4-BE49-F238E27FC236}">
                <a16:creationId xmlns:a16="http://schemas.microsoft.com/office/drawing/2014/main" id="{F9042E4C-9B1B-763F-D0D0-990BAF49FCC8}"/>
              </a:ext>
            </a:extLst>
          </p:cNvPr>
          <p:cNvPicPr>
            <a:picLocks noChangeAspect="1"/>
          </p:cNvPicPr>
          <p:nvPr/>
        </p:nvPicPr>
        <p:blipFill>
          <a:blip r:embed="rId2"/>
          <a:stretch>
            <a:fillRect/>
          </a:stretch>
        </p:blipFill>
        <p:spPr>
          <a:xfrm>
            <a:off x="563313" y="1592878"/>
            <a:ext cx="8707272" cy="4583805"/>
          </a:xfrm>
          <a:prstGeom prst="rect">
            <a:avLst/>
          </a:prstGeom>
        </p:spPr>
      </p:pic>
    </p:spTree>
    <p:extLst>
      <p:ext uri="{BB962C8B-B14F-4D97-AF65-F5344CB8AC3E}">
        <p14:creationId xmlns:p14="http://schemas.microsoft.com/office/powerpoint/2010/main" val="23273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DBC930-F3C2-454A-B214-D9E480BF0439}"/>
              </a:ext>
            </a:extLst>
          </p:cNvPr>
          <p:cNvSpPr txBox="1">
            <a:spLocks/>
          </p:cNvSpPr>
          <p:nvPr/>
        </p:nvSpPr>
        <p:spPr>
          <a:xfrm>
            <a:off x="759961" y="1581391"/>
            <a:ext cx="7419243" cy="25656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0">
                <a:solidFill>
                  <a:srgbClr val="044C8C"/>
                </a:solidFill>
                <a:latin typeface="Arial" panose="020B0604020202020204" pitchFamily="34" charset="0"/>
                <a:cs typeface="Arial" panose="020B0604020202020204" pitchFamily="34" charset="0"/>
              </a:rPr>
              <a:t>clutter</a:t>
            </a:r>
            <a:endParaRPr lang="en-PH" sz="20000">
              <a:solidFill>
                <a:srgbClr val="044C8C"/>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F7169BB3-3C79-4F4E-BEB7-870C1CBA3595}"/>
              </a:ext>
            </a:extLst>
          </p:cNvPr>
          <p:cNvSpPr txBox="1">
            <a:spLocks/>
          </p:cNvSpPr>
          <p:nvPr/>
        </p:nvSpPr>
        <p:spPr>
          <a:xfrm>
            <a:off x="7682054" y="2187337"/>
            <a:ext cx="3229592" cy="14911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700">
                <a:solidFill>
                  <a:srgbClr val="044C8C"/>
                </a:solidFill>
                <a:latin typeface="Arial" panose="020B0604020202020204" pitchFamily="34" charset="0"/>
                <a:cs typeface="Arial" panose="020B0604020202020204" pitchFamily="34" charset="0"/>
              </a:rPr>
              <a:t>your</a:t>
            </a:r>
            <a:endParaRPr lang="en-PH" sz="970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BF743D5-C04F-4C87-9208-656891923A3C}"/>
              </a:ext>
            </a:extLst>
          </p:cNvPr>
          <p:cNvSpPr txBox="1">
            <a:spLocks/>
          </p:cNvSpPr>
          <p:nvPr/>
        </p:nvSpPr>
        <p:spPr>
          <a:xfrm>
            <a:off x="7233628" y="2714493"/>
            <a:ext cx="1115788" cy="8909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a:solidFill>
                  <a:srgbClr val="044C8C"/>
                </a:solidFill>
                <a:latin typeface="Arial" panose="020B0604020202020204" pitchFamily="34" charset="0"/>
                <a:cs typeface="Arial" panose="020B0604020202020204" pitchFamily="34" charset="0"/>
              </a:rPr>
              <a:t>is</a:t>
            </a:r>
            <a:endParaRPr lang="en-PH" sz="6600">
              <a:solidFill>
                <a:srgbClr val="044C8C"/>
              </a:solidFill>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5E3ECC1F-3B80-4228-87DE-E35389326A8D}"/>
              </a:ext>
            </a:extLst>
          </p:cNvPr>
          <p:cNvSpPr>
            <a:spLocks noGrp="1"/>
          </p:cNvSpPr>
          <p:nvPr>
            <p:ph type="subTitle" idx="1"/>
          </p:nvPr>
        </p:nvSpPr>
        <p:spPr>
          <a:xfrm>
            <a:off x="5844229" y="4885055"/>
            <a:ext cx="3675649" cy="1193744"/>
          </a:xfrm>
        </p:spPr>
        <p:txBody>
          <a:bodyPr>
            <a:normAutofit/>
          </a:bodyPr>
          <a:lstStyle/>
          <a:p>
            <a:pPr algn="l"/>
            <a:r>
              <a:rPr lang="en-PH" sz="7200">
                <a:solidFill>
                  <a:srgbClr val="61667C"/>
                </a:solidFill>
              </a:rPr>
              <a:t>Lesson 3</a:t>
            </a:r>
          </a:p>
        </p:txBody>
      </p:sp>
      <p:sp>
        <p:nvSpPr>
          <p:cNvPr id="7" name="Title 1">
            <a:extLst>
              <a:ext uri="{FF2B5EF4-FFF2-40B4-BE49-F238E27FC236}">
                <a16:creationId xmlns:a16="http://schemas.microsoft.com/office/drawing/2014/main" id="{9610A0C0-6879-489E-A3E6-3144F9A9E6BD}"/>
              </a:ext>
            </a:extLst>
          </p:cNvPr>
          <p:cNvSpPr txBox="1">
            <a:spLocks/>
          </p:cNvSpPr>
          <p:nvPr/>
        </p:nvSpPr>
        <p:spPr>
          <a:xfrm>
            <a:off x="2594231" y="3311365"/>
            <a:ext cx="8106945" cy="22682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0">
                <a:solidFill>
                  <a:srgbClr val="044C8C"/>
                </a:solidFill>
                <a:latin typeface="Arial" panose="020B0604020202020204" pitchFamily="34" charset="0"/>
                <a:cs typeface="Arial" panose="020B0604020202020204" pitchFamily="34" charset="0"/>
              </a:rPr>
              <a:t>enemy</a:t>
            </a:r>
            <a:endParaRPr lang="en-PH" sz="20000">
              <a:solidFill>
                <a:srgbClr val="044C8C"/>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FDEEB8A5-5FA3-4C86-932C-34521B829A55}"/>
              </a:ext>
            </a:extLst>
          </p:cNvPr>
          <p:cNvSpPr txBox="1">
            <a:spLocks/>
          </p:cNvSpPr>
          <p:nvPr/>
        </p:nvSpPr>
        <p:spPr>
          <a:xfrm>
            <a:off x="10013474" y="2781615"/>
            <a:ext cx="1217873" cy="33369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1500">
                <a:solidFill>
                  <a:srgbClr val="044C8C"/>
                </a:solidFill>
                <a:latin typeface="Arial" panose="020B0604020202020204" pitchFamily="34" charset="0"/>
                <a:cs typeface="Arial" panose="020B0604020202020204" pitchFamily="34" charset="0"/>
              </a:rPr>
              <a:t>!</a:t>
            </a:r>
            <a:endParaRPr lang="en-PH" sz="41500">
              <a:solidFill>
                <a:srgbClr val="044C8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074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what to expect?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example 1 (after): storytelling with data</a:t>
            </a:r>
          </a:p>
        </p:txBody>
      </p:sp>
      <p:pic>
        <p:nvPicPr>
          <p:cNvPr id="7" name="Picture 6">
            <a:extLst>
              <a:ext uri="{FF2B5EF4-FFF2-40B4-BE49-F238E27FC236}">
                <a16:creationId xmlns:a16="http://schemas.microsoft.com/office/drawing/2014/main" id="{2014826A-1DF8-7E79-EC71-D507194D12BF}"/>
              </a:ext>
            </a:extLst>
          </p:cNvPr>
          <p:cNvPicPr>
            <a:picLocks noChangeAspect="1"/>
          </p:cNvPicPr>
          <p:nvPr/>
        </p:nvPicPr>
        <p:blipFill>
          <a:blip r:embed="rId2"/>
          <a:stretch>
            <a:fillRect/>
          </a:stretch>
        </p:blipFill>
        <p:spPr>
          <a:xfrm>
            <a:off x="508719" y="1640943"/>
            <a:ext cx="5864785" cy="4582140"/>
          </a:xfrm>
          <a:prstGeom prst="rect">
            <a:avLst/>
          </a:prstGeom>
        </p:spPr>
      </p:pic>
    </p:spTree>
    <p:extLst>
      <p:ext uri="{BB962C8B-B14F-4D97-AF65-F5344CB8AC3E}">
        <p14:creationId xmlns:p14="http://schemas.microsoft.com/office/powerpoint/2010/main" val="1811534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clutter is your enemy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ban clutter from your visuals!</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4" name="Picture 3">
            <a:extLst>
              <a:ext uri="{FF2B5EF4-FFF2-40B4-BE49-F238E27FC236}">
                <a16:creationId xmlns:a16="http://schemas.microsoft.com/office/drawing/2014/main" id="{95D4A033-41E5-9A88-F79D-2BD0C2928805}"/>
              </a:ext>
            </a:extLst>
          </p:cNvPr>
          <p:cNvPicPr>
            <a:picLocks noChangeAspect="1"/>
          </p:cNvPicPr>
          <p:nvPr/>
        </p:nvPicPr>
        <p:blipFill>
          <a:blip r:embed="rId3"/>
          <a:stretch>
            <a:fillRect/>
          </a:stretch>
        </p:blipFill>
        <p:spPr>
          <a:xfrm>
            <a:off x="208471" y="1640943"/>
            <a:ext cx="7707231" cy="4693605"/>
          </a:xfrm>
          <a:prstGeom prst="rect">
            <a:avLst/>
          </a:prstGeom>
        </p:spPr>
      </p:pic>
    </p:spTree>
    <p:extLst>
      <p:ext uri="{BB962C8B-B14F-4D97-AF65-F5344CB8AC3E}">
        <p14:creationId xmlns:p14="http://schemas.microsoft.com/office/powerpoint/2010/main" val="2303456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gestalt principles of visual perception</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use this as guide to identify and eliminate clutter</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13" name="Picture 12">
            <a:extLst>
              <a:ext uri="{FF2B5EF4-FFF2-40B4-BE49-F238E27FC236}">
                <a16:creationId xmlns:a16="http://schemas.microsoft.com/office/drawing/2014/main" id="{24A43AF9-5BD3-E75E-9315-952C38CF709A}"/>
              </a:ext>
            </a:extLst>
          </p:cNvPr>
          <p:cNvPicPr>
            <a:picLocks noChangeAspect="1"/>
          </p:cNvPicPr>
          <p:nvPr/>
        </p:nvPicPr>
        <p:blipFill>
          <a:blip r:embed="rId3"/>
          <a:stretch>
            <a:fillRect/>
          </a:stretch>
        </p:blipFill>
        <p:spPr>
          <a:xfrm>
            <a:off x="563312" y="1845390"/>
            <a:ext cx="5414548" cy="2791566"/>
          </a:xfrm>
          <a:prstGeom prst="rect">
            <a:avLst/>
          </a:prstGeom>
        </p:spPr>
      </p:pic>
      <p:pic>
        <p:nvPicPr>
          <p:cNvPr id="15" name="Picture 14">
            <a:extLst>
              <a:ext uri="{FF2B5EF4-FFF2-40B4-BE49-F238E27FC236}">
                <a16:creationId xmlns:a16="http://schemas.microsoft.com/office/drawing/2014/main" id="{B7A20BC0-CFE2-1E17-5572-36C43CE5AC97}"/>
              </a:ext>
            </a:extLst>
          </p:cNvPr>
          <p:cNvPicPr>
            <a:picLocks noChangeAspect="1"/>
          </p:cNvPicPr>
          <p:nvPr/>
        </p:nvPicPr>
        <p:blipFill>
          <a:blip r:embed="rId4"/>
          <a:stretch>
            <a:fillRect/>
          </a:stretch>
        </p:blipFill>
        <p:spPr>
          <a:xfrm>
            <a:off x="6359856" y="3241172"/>
            <a:ext cx="5012197" cy="3050445"/>
          </a:xfrm>
          <a:prstGeom prst="rect">
            <a:avLst/>
          </a:prstGeom>
        </p:spPr>
      </p:pic>
    </p:spTree>
    <p:extLst>
      <p:ext uri="{BB962C8B-B14F-4D97-AF65-F5344CB8AC3E}">
        <p14:creationId xmlns:p14="http://schemas.microsoft.com/office/powerpoint/2010/main" val="2003587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proximity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779905"/>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we tend to think of objects that are </a:t>
            </a:r>
            <a:r>
              <a:rPr lang="en-US" sz="2400" b="1" dirty="0">
                <a:solidFill>
                  <a:schemeClr val="bg1">
                    <a:lumMod val="65000"/>
                  </a:schemeClr>
                </a:solidFill>
                <a:latin typeface="Arial"/>
                <a:cs typeface="Arial"/>
              </a:rPr>
              <a:t>physically close together </a:t>
            </a:r>
            <a:r>
              <a:rPr lang="en-US" sz="2400" dirty="0">
                <a:solidFill>
                  <a:schemeClr val="bg1">
                    <a:lumMod val="65000"/>
                  </a:schemeClr>
                </a:solidFill>
                <a:latin typeface="Arial"/>
                <a:cs typeface="Arial"/>
              </a:rPr>
              <a:t>as belonging to part of a group </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grpSp>
        <p:nvGrpSpPr>
          <p:cNvPr id="6" name="Group 5">
            <a:extLst>
              <a:ext uri="{FF2B5EF4-FFF2-40B4-BE49-F238E27FC236}">
                <a16:creationId xmlns:a16="http://schemas.microsoft.com/office/drawing/2014/main" id="{48236F45-3C68-A08F-AA46-5438B0FCE0E6}"/>
              </a:ext>
            </a:extLst>
          </p:cNvPr>
          <p:cNvGrpSpPr/>
          <p:nvPr/>
        </p:nvGrpSpPr>
        <p:grpSpPr>
          <a:xfrm>
            <a:off x="319414" y="2246245"/>
            <a:ext cx="11186833" cy="3504987"/>
            <a:chOff x="648075" y="784958"/>
            <a:chExt cx="10085995" cy="3053863"/>
          </a:xfrm>
        </p:grpSpPr>
        <p:pic>
          <p:nvPicPr>
            <p:cNvPr id="7" name="Picture 6">
              <a:extLst>
                <a:ext uri="{FF2B5EF4-FFF2-40B4-BE49-F238E27FC236}">
                  <a16:creationId xmlns:a16="http://schemas.microsoft.com/office/drawing/2014/main" id="{E596B57C-A900-E507-97F2-F21FFC5D0391}"/>
                </a:ext>
              </a:extLst>
            </p:cNvPr>
            <p:cNvPicPr>
              <a:picLocks noChangeAspect="1"/>
            </p:cNvPicPr>
            <p:nvPr/>
          </p:nvPicPr>
          <p:blipFill rotWithShape="1">
            <a:blip r:embed="rId3"/>
            <a:srcRect l="21053" r="11152"/>
            <a:stretch/>
          </p:blipFill>
          <p:spPr>
            <a:xfrm>
              <a:off x="648075" y="784958"/>
              <a:ext cx="4083729" cy="3053863"/>
            </a:xfrm>
            <a:prstGeom prst="rect">
              <a:avLst/>
            </a:prstGeom>
          </p:spPr>
        </p:pic>
        <p:pic>
          <p:nvPicPr>
            <p:cNvPr id="8" name="Picture 7">
              <a:extLst>
                <a:ext uri="{FF2B5EF4-FFF2-40B4-BE49-F238E27FC236}">
                  <a16:creationId xmlns:a16="http://schemas.microsoft.com/office/drawing/2014/main" id="{48FBF6AF-48AB-9D62-81F5-5431B0E1DD83}"/>
                </a:ext>
              </a:extLst>
            </p:cNvPr>
            <p:cNvPicPr>
              <a:picLocks noChangeAspect="1"/>
            </p:cNvPicPr>
            <p:nvPr/>
          </p:nvPicPr>
          <p:blipFill>
            <a:blip r:embed="rId4"/>
            <a:stretch>
              <a:fillRect/>
            </a:stretch>
          </p:blipFill>
          <p:spPr>
            <a:xfrm>
              <a:off x="4550317" y="830335"/>
              <a:ext cx="6183753" cy="3008486"/>
            </a:xfrm>
            <a:prstGeom prst="rect">
              <a:avLst/>
            </a:prstGeom>
          </p:spPr>
        </p:pic>
      </p:grpSp>
    </p:spTree>
    <p:extLst>
      <p:ext uri="{BB962C8B-B14F-4D97-AF65-F5344CB8AC3E}">
        <p14:creationId xmlns:p14="http://schemas.microsoft.com/office/powerpoint/2010/main" val="1065165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similarity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779905"/>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objects that are of </a:t>
            </a:r>
            <a:r>
              <a:rPr lang="en-US" sz="2400" b="1" dirty="0">
                <a:solidFill>
                  <a:schemeClr val="bg1">
                    <a:lumMod val="65000"/>
                  </a:schemeClr>
                </a:solidFill>
                <a:latin typeface="Arial"/>
                <a:cs typeface="Arial"/>
              </a:rPr>
              <a:t>similar color, shape, size, or orientation </a:t>
            </a:r>
            <a:r>
              <a:rPr lang="en-US" sz="2400" dirty="0">
                <a:solidFill>
                  <a:schemeClr val="bg1">
                    <a:lumMod val="65000"/>
                  </a:schemeClr>
                </a:solidFill>
                <a:latin typeface="Arial"/>
                <a:cs typeface="Arial"/>
              </a:rPr>
              <a:t>are perceived as related or belonging to part of a group</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grpSp>
        <p:nvGrpSpPr>
          <p:cNvPr id="9" name="Group 8">
            <a:extLst>
              <a:ext uri="{FF2B5EF4-FFF2-40B4-BE49-F238E27FC236}">
                <a16:creationId xmlns:a16="http://schemas.microsoft.com/office/drawing/2014/main" id="{080E5652-9A4C-2768-5411-AF1DF8E439D9}"/>
              </a:ext>
            </a:extLst>
          </p:cNvPr>
          <p:cNvGrpSpPr/>
          <p:nvPr/>
        </p:nvGrpSpPr>
        <p:grpSpPr>
          <a:xfrm>
            <a:off x="514219" y="2173378"/>
            <a:ext cx="11282035" cy="3657963"/>
            <a:chOff x="1073617" y="807505"/>
            <a:chExt cx="9986473" cy="3135930"/>
          </a:xfrm>
        </p:grpSpPr>
        <p:pic>
          <p:nvPicPr>
            <p:cNvPr id="11" name="Picture 10">
              <a:extLst>
                <a:ext uri="{FF2B5EF4-FFF2-40B4-BE49-F238E27FC236}">
                  <a16:creationId xmlns:a16="http://schemas.microsoft.com/office/drawing/2014/main" id="{569E722D-2188-15B1-E21E-EA28F9CA26CA}"/>
                </a:ext>
              </a:extLst>
            </p:cNvPr>
            <p:cNvPicPr>
              <a:picLocks noChangeAspect="1"/>
            </p:cNvPicPr>
            <p:nvPr/>
          </p:nvPicPr>
          <p:blipFill>
            <a:blip r:embed="rId3"/>
            <a:stretch>
              <a:fillRect/>
            </a:stretch>
          </p:blipFill>
          <p:spPr>
            <a:xfrm>
              <a:off x="1073617" y="877649"/>
              <a:ext cx="5953524" cy="2995642"/>
            </a:xfrm>
            <a:prstGeom prst="rect">
              <a:avLst/>
            </a:prstGeom>
          </p:spPr>
        </p:pic>
        <p:pic>
          <p:nvPicPr>
            <p:cNvPr id="12" name="Picture 11">
              <a:extLst>
                <a:ext uri="{FF2B5EF4-FFF2-40B4-BE49-F238E27FC236}">
                  <a16:creationId xmlns:a16="http://schemas.microsoft.com/office/drawing/2014/main" id="{37D69C86-C867-B828-89AA-32846DAF3B5D}"/>
                </a:ext>
              </a:extLst>
            </p:cNvPr>
            <p:cNvPicPr>
              <a:picLocks noChangeAspect="1"/>
            </p:cNvPicPr>
            <p:nvPr/>
          </p:nvPicPr>
          <p:blipFill rotWithShape="1">
            <a:blip r:embed="rId4"/>
            <a:srcRect l="17568" r="18436"/>
            <a:stretch/>
          </p:blipFill>
          <p:spPr>
            <a:xfrm>
              <a:off x="6886618" y="807505"/>
              <a:ext cx="4173472" cy="3135930"/>
            </a:xfrm>
            <a:prstGeom prst="rect">
              <a:avLst/>
            </a:prstGeom>
          </p:spPr>
        </p:pic>
      </p:grpSp>
    </p:spTree>
    <p:extLst>
      <p:ext uri="{BB962C8B-B14F-4D97-AF65-F5344CB8AC3E}">
        <p14:creationId xmlns:p14="http://schemas.microsoft.com/office/powerpoint/2010/main" val="666561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enclosure</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779905"/>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we think of objects that are </a:t>
            </a:r>
            <a:r>
              <a:rPr lang="en-US" sz="2400" b="1" dirty="0">
                <a:solidFill>
                  <a:schemeClr val="bg1">
                    <a:lumMod val="65000"/>
                  </a:schemeClr>
                </a:solidFill>
                <a:latin typeface="Arial"/>
                <a:cs typeface="Arial"/>
              </a:rPr>
              <a:t>physically enclosed together </a:t>
            </a:r>
            <a:r>
              <a:rPr lang="en-US" sz="2400" dirty="0">
                <a:solidFill>
                  <a:schemeClr val="bg1">
                    <a:lumMod val="65000"/>
                  </a:schemeClr>
                </a:solidFill>
                <a:latin typeface="Arial"/>
                <a:cs typeface="Arial"/>
              </a:rPr>
              <a:t>as belonging to part of a group</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grpSp>
        <p:nvGrpSpPr>
          <p:cNvPr id="8" name="Group 7">
            <a:extLst>
              <a:ext uri="{FF2B5EF4-FFF2-40B4-BE49-F238E27FC236}">
                <a16:creationId xmlns:a16="http://schemas.microsoft.com/office/drawing/2014/main" id="{2C370B9C-17A2-CC28-EA62-4CA43874C0B7}"/>
              </a:ext>
            </a:extLst>
          </p:cNvPr>
          <p:cNvGrpSpPr/>
          <p:nvPr/>
        </p:nvGrpSpPr>
        <p:grpSpPr>
          <a:xfrm>
            <a:off x="276397" y="2186606"/>
            <a:ext cx="11200910" cy="3816538"/>
            <a:chOff x="495545" y="870872"/>
            <a:chExt cx="11200910" cy="3816538"/>
          </a:xfrm>
        </p:grpSpPr>
        <p:pic>
          <p:nvPicPr>
            <p:cNvPr id="13" name="Picture 12">
              <a:extLst>
                <a:ext uri="{FF2B5EF4-FFF2-40B4-BE49-F238E27FC236}">
                  <a16:creationId xmlns:a16="http://schemas.microsoft.com/office/drawing/2014/main" id="{0DE0422D-30E6-B921-974A-A09F0E3474B4}"/>
                </a:ext>
              </a:extLst>
            </p:cNvPr>
            <p:cNvPicPr>
              <a:picLocks noChangeAspect="1"/>
            </p:cNvPicPr>
            <p:nvPr/>
          </p:nvPicPr>
          <p:blipFill>
            <a:blip r:embed="rId3"/>
            <a:stretch>
              <a:fillRect/>
            </a:stretch>
          </p:blipFill>
          <p:spPr>
            <a:xfrm>
              <a:off x="495545" y="870872"/>
              <a:ext cx="7640558" cy="3816538"/>
            </a:xfrm>
            <a:prstGeom prst="rect">
              <a:avLst/>
            </a:prstGeom>
          </p:spPr>
        </p:pic>
        <p:pic>
          <p:nvPicPr>
            <p:cNvPr id="14" name="Picture 13">
              <a:extLst>
                <a:ext uri="{FF2B5EF4-FFF2-40B4-BE49-F238E27FC236}">
                  <a16:creationId xmlns:a16="http://schemas.microsoft.com/office/drawing/2014/main" id="{CA6CEA41-1DB7-BC05-353B-F0B314934E34}"/>
                </a:ext>
              </a:extLst>
            </p:cNvPr>
            <p:cNvPicPr>
              <a:picLocks noChangeAspect="1"/>
            </p:cNvPicPr>
            <p:nvPr/>
          </p:nvPicPr>
          <p:blipFill rotWithShape="1">
            <a:blip r:embed="rId4"/>
            <a:srcRect l="23855" r="25578" b="196"/>
            <a:stretch/>
          </p:blipFill>
          <p:spPr>
            <a:xfrm>
              <a:off x="8744507" y="1346149"/>
              <a:ext cx="2951948" cy="2857303"/>
            </a:xfrm>
            <a:prstGeom prst="rect">
              <a:avLst/>
            </a:prstGeom>
          </p:spPr>
        </p:pic>
      </p:grpSp>
    </p:spTree>
    <p:extLst>
      <p:ext uri="{BB962C8B-B14F-4D97-AF65-F5344CB8AC3E}">
        <p14:creationId xmlns:p14="http://schemas.microsoft.com/office/powerpoint/2010/main" val="858202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closure</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779905"/>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when parts of a whole are missing, our </a:t>
            </a:r>
            <a:r>
              <a:rPr lang="en-US" sz="2400" b="1" dirty="0">
                <a:solidFill>
                  <a:schemeClr val="bg1">
                    <a:lumMod val="65000"/>
                  </a:schemeClr>
                </a:solidFill>
                <a:latin typeface="Arial"/>
                <a:cs typeface="Arial"/>
              </a:rPr>
              <a:t>eyes fill the gap</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grpSp>
        <p:nvGrpSpPr>
          <p:cNvPr id="9" name="Group 8">
            <a:extLst>
              <a:ext uri="{FF2B5EF4-FFF2-40B4-BE49-F238E27FC236}">
                <a16:creationId xmlns:a16="http://schemas.microsoft.com/office/drawing/2014/main" id="{642A0755-D3FD-5D49-8D1C-3761AE3862AE}"/>
              </a:ext>
            </a:extLst>
          </p:cNvPr>
          <p:cNvGrpSpPr/>
          <p:nvPr/>
        </p:nvGrpSpPr>
        <p:grpSpPr>
          <a:xfrm>
            <a:off x="369505" y="2089427"/>
            <a:ext cx="11452196" cy="3659003"/>
            <a:chOff x="325512" y="956366"/>
            <a:chExt cx="11452196" cy="3659003"/>
          </a:xfrm>
        </p:grpSpPr>
        <p:pic>
          <p:nvPicPr>
            <p:cNvPr id="11" name="Picture 10">
              <a:extLst>
                <a:ext uri="{FF2B5EF4-FFF2-40B4-BE49-F238E27FC236}">
                  <a16:creationId xmlns:a16="http://schemas.microsoft.com/office/drawing/2014/main" id="{7EACF96E-4012-A629-110A-2E8C0D3BCE1F}"/>
                </a:ext>
              </a:extLst>
            </p:cNvPr>
            <p:cNvPicPr>
              <a:picLocks noChangeAspect="1"/>
            </p:cNvPicPr>
            <p:nvPr/>
          </p:nvPicPr>
          <p:blipFill>
            <a:blip r:embed="rId3"/>
            <a:stretch>
              <a:fillRect/>
            </a:stretch>
          </p:blipFill>
          <p:spPr>
            <a:xfrm>
              <a:off x="325512" y="1230156"/>
              <a:ext cx="3661812" cy="3311834"/>
            </a:xfrm>
            <a:prstGeom prst="rect">
              <a:avLst/>
            </a:prstGeom>
          </p:spPr>
        </p:pic>
        <p:pic>
          <p:nvPicPr>
            <p:cNvPr id="12" name="Picture 11">
              <a:extLst>
                <a:ext uri="{FF2B5EF4-FFF2-40B4-BE49-F238E27FC236}">
                  <a16:creationId xmlns:a16="http://schemas.microsoft.com/office/drawing/2014/main" id="{0296447F-397B-C350-6411-0844F6201186}"/>
                </a:ext>
              </a:extLst>
            </p:cNvPr>
            <p:cNvPicPr>
              <a:picLocks noChangeAspect="1"/>
            </p:cNvPicPr>
            <p:nvPr/>
          </p:nvPicPr>
          <p:blipFill>
            <a:blip r:embed="rId4"/>
            <a:stretch>
              <a:fillRect/>
            </a:stretch>
          </p:blipFill>
          <p:spPr>
            <a:xfrm>
              <a:off x="4210390" y="956366"/>
              <a:ext cx="7567318" cy="3659003"/>
            </a:xfrm>
            <a:prstGeom prst="rect">
              <a:avLst/>
            </a:prstGeom>
          </p:spPr>
        </p:pic>
      </p:grpSp>
    </p:spTree>
    <p:extLst>
      <p:ext uri="{BB962C8B-B14F-4D97-AF65-F5344CB8AC3E}">
        <p14:creationId xmlns:p14="http://schemas.microsoft.com/office/powerpoint/2010/main" val="2144951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continuity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779905"/>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our eyes seek the </a:t>
            </a:r>
            <a:r>
              <a:rPr lang="en-US" sz="2400" b="1" dirty="0">
                <a:solidFill>
                  <a:schemeClr val="bg1">
                    <a:lumMod val="65000"/>
                  </a:schemeClr>
                </a:solidFill>
                <a:latin typeface="Arial"/>
                <a:cs typeface="Arial"/>
              </a:rPr>
              <a:t>smoothest path </a:t>
            </a:r>
            <a:r>
              <a:rPr lang="en-US" sz="2400" dirty="0">
                <a:solidFill>
                  <a:schemeClr val="bg1">
                    <a:lumMod val="65000"/>
                  </a:schemeClr>
                </a:solidFill>
                <a:latin typeface="Arial"/>
                <a:cs typeface="Arial"/>
              </a:rPr>
              <a:t>and naturally create continuity in what we see even where it may not explicitly exist</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8" name="Picture 7">
            <a:extLst>
              <a:ext uri="{FF2B5EF4-FFF2-40B4-BE49-F238E27FC236}">
                <a16:creationId xmlns:a16="http://schemas.microsoft.com/office/drawing/2014/main" id="{BF6BF3B7-DBC0-6FB9-D9C8-8C747735CEB5}"/>
              </a:ext>
            </a:extLst>
          </p:cNvPr>
          <p:cNvPicPr>
            <a:picLocks noChangeAspect="1"/>
          </p:cNvPicPr>
          <p:nvPr/>
        </p:nvPicPr>
        <p:blipFill>
          <a:blip r:embed="rId3"/>
          <a:stretch>
            <a:fillRect/>
          </a:stretch>
        </p:blipFill>
        <p:spPr>
          <a:xfrm>
            <a:off x="7921579" y="2279991"/>
            <a:ext cx="4707402" cy="3907511"/>
          </a:xfrm>
          <a:prstGeom prst="rect">
            <a:avLst/>
          </a:prstGeom>
        </p:spPr>
      </p:pic>
      <p:pic>
        <p:nvPicPr>
          <p:cNvPr id="13" name="Picture 12">
            <a:extLst>
              <a:ext uri="{FF2B5EF4-FFF2-40B4-BE49-F238E27FC236}">
                <a16:creationId xmlns:a16="http://schemas.microsoft.com/office/drawing/2014/main" id="{02708F16-1E55-55FC-FB15-049DB1410AE4}"/>
              </a:ext>
            </a:extLst>
          </p:cNvPr>
          <p:cNvPicPr>
            <a:picLocks noChangeAspect="1"/>
          </p:cNvPicPr>
          <p:nvPr/>
        </p:nvPicPr>
        <p:blipFill>
          <a:blip r:embed="rId4"/>
          <a:stretch>
            <a:fillRect/>
          </a:stretch>
        </p:blipFill>
        <p:spPr>
          <a:xfrm>
            <a:off x="423415" y="2260113"/>
            <a:ext cx="7607495" cy="3721220"/>
          </a:xfrm>
          <a:prstGeom prst="rect">
            <a:avLst/>
          </a:prstGeom>
        </p:spPr>
      </p:pic>
    </p:spTree>
    <p:extLst>
      <p:ext uri="{BB962C8B-B14F-4D97-AF65-F5344CB8AC3E}">
        <p14:creationId xmlns:p14="http://schemas.microsoft.com/office/powerpoint/2010/main" val="941202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connection</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779905"/>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connective property typically has a </a:t>
            </a:r>
            <a:r>
              <a:rPr lang="en-US" sz="2400" b="1" dirty="0">
                <a:solidFill>
                  <a:schemeClr val="bg1">
                    <a:lumMod val="65000"/>
                  </a:schemeClr>
                </a:solidFill>
                <a:latin typeface="Arial"/>
                <a:cs typeface="Arial"/>
              </a:rPr>
              <a:t>stronger associative value </a:t>
            </a:r>
            <a:r>
              <a:rPr lang="en-US" sz="2400" dirty="0">
                <a:solidFill>
                  <a:schemeClr val="bg1">
                    <a:lumMod val="65000"/>
                  </a:schemeClr>
                </a:solidFill>
                <a:latin typeface="Arial"/>
                <a:cs typeface="Arial"/>
              </a:rPr>
              <a:t>than similar color, size, or shape</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grpSp>
        <p:nvGrpSpPr>
          <p:cNvPr id="2" name="Group 1">
            <a:extLst>
              <a:ext uri="{FF2B5EF4-FFF2-40B4-BE49-F238E27FC236}">
                <a16:creationId xmlns:a16="http://schemas.microsoft.com/office/drawing/2014/main" id="{B5FD81EC-F208-1D0D-1037-20242B9DE78E}"/>
              </a:ext>
            </a:extLst>
          </p:cNvPr>
          <p:cNvGrpSpPr/>
          <p:nvPr/>
        </p:nvGrpSpPr>
        <p:grpSpPr>
          <a:xfrm>
            <a:off x="466302" y="2436461"/>
            <a:ext cx="11324825" cy="2800135"/>
            <a:chOff x="575631" y="1303399"/>
            <a:chExt cx="11324825" cy="2800135"/>
          </a:xfrm>
        </p:grpSpPr>
        <p:pic>
          <p:nvPicPr>
            <p:cNvPr id="7" name="Picture 6">
              <a:extLst>
                <a:ext uri="{FF2B5EF4-FFF2-40B4-BE49-F238E27FC236}">
                  <a16:creationId xmlns:a16="http://schemas.microsoft.com/office/drawing/2014/main" id="{AA2C4888-39A3-ADE5-EF77-BA8F39200C15}"/>
                </a:ext>
              </a:extLst>
            </p:cNvPr>
            <p:cNvPicPr>
              <a:picLocks noChangeAspect="1"/>
            </p:cNvPicPr>
            <p:nvPr/>
          </p:nvPicPr>
          <p:blipFill>
            <a:blip r:embed="rId3"/>
            <a:stretch>
              <a:fillRect/>
            </a:stretch>
          </p:blipFill>
          <p:spPr>
            <a:xfrm>
              <a:off x="575631" y="1303399"/>
              <a:ext cx="5692647" cy="2800135"/>
            </a:xfrm>
            <a:prstGeom prst="rect">
              <a:avLst/>
            </a:prstGeom>
          </p:spPr>
        </p:pic>
        <p:pic>
          <p:nvPicPr>
            <p:cNvPr id="9" name="Picture 8">
              <a:extLst>
                <a:ext uri="{FF2B5EF4-FFF2-40B4-BE49-F238E27FC236}">
                  <a16:creationId xmlns:a16="http://schemas.microsoft.com/office/drawing/2014/main" id="{65040D47-A6D6-1BBE-EA78-19E7C7510AC8}"/>
                </a:ext>
              </a:extLst>
            </p:cNvPr>
            <p:cNvPicPr>
              <a:picLocks noChangeAspect="1"/>
            </p:cNvPicPr>
            <p:nvPr/>
          </p:nvPicPr>
          <p:blipFill>
            <a:blip r:embed="rId4"/>
            <a:stretch>
              <a:fillRect/>
            </a:stretch>
          </p:blipFill>
          <p:spPr>
            <a:xfrm>
              <a:off x="6440559" y="1303399"/>
              <a:ext cx="5459897" cy="2561570"/>
            </a:xfrm>
            <a:prstGeom prst="rect">
              <a:avLst/>
            </a:prstGeom>
          </p:spPr>
        </p:pic>
      </p:grpSp>
    </p:spTree>
    <p:extLst>
      <p:ext uri="{BB962C8B-B14F-4D97-AF65-F5344CB8AC3E}">
        <p14:creationId xmlns:p14="http://schemas.microsoft.com/office/powerpoint/2010/main" val="488099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lack of visual order</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779905"/>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before</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8" name="Picture 7">
            <a:extLst>
              <a:ext uri="{FF2B5EF4-FFF2-40B4-BE49-F238E27FC236}">
                <a16:creationId xmlns:a16="http://schemas.microsoft.com/office/drawing/2014/main" id="{59D19533-6625-79B6-4211-F61E6EA6A524}"/>
              </a:ext>
            </a:extLst>
          </p:cNvPr>
          <p:cNvPicPr>
            <a:picLocks noChangeAspect="1"/>
          </p:cNvPicPr>
          <p:nvPr/>
        </p:nvPicPr>
        <p:blipFill>
          <a:blip r:embed="rId3"/>
          <a:stretch>
            <a:fillRect/>
          </a:stretch>
        </p:blipFill>
        <p:spPr>
          <a:xfrm>
            <a:off x="685800" y="1869988"/>
            <a:ext cx="7523922" cy="4306695"/>
          </a:xfrm>
          <a:prstGeom prst="rect">
            <a:avLst/>
          </a:prstGeom>
        </p:spPr>
      </p:pic>
    </p:spTree>
    <p:extLst>
      <p:ext uri="{BB962C8B-B14F-4D97-AF65-F5344CB8AC3E}">
        <p14:creationId xmlns:p14="http://schemas.microsoft.com/office/powerpoint/2010/main" val="3481069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C17EEF-89D6-E2D2-DEE1-17A57D10BD03}"/>
              </a:ext>
            </a:extLst>
          </p:cNvPr>
          <p:cNvPicPr>
            <a:picLocks noChangeAspect="1"/>
          </p:cNvPicPr>
          <p:nvPr/>
        </p:nvPicPr>
        <p:blipFill>
          <a:blip r:embed="rId3"/>
          <a:stretch>
            <a:fillRect/>
          </a:stretch>
        </p:blipFill>
        <p:spPr>
          <a:xfrm>
            <a:off x="481032" y="1869988"/>
            <a:ext cx="7523922" cy="4273295"/>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with visual order</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779905"/>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after</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Tree>
    <p:extLst>
      <p:ext uri="{BB962C8B-B14F-4D97-AF65-F5344CB8AC3E}">
        <p14:creationId xmlns:p14="http://schemas.microsoft.com/office/powerpoint/2010/main" val="3003696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what to expect?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example 2 (before): showing data</a:t>
            </a:r>
          </a:p>
        </p:txBody>
      </p:sp>
      <p:pic>
        <p:nvPicPr>
          <p:cNvPr id="3" name="Picture 2">
            <a:extLst>
              <a:ext uri="{FF2B5EF4-FFF2-40B4-BE49-F238E27FC236}">
                <a16:creationId xmlns:a16="http://schemas.microsoft.com/office/drawing/2014/main" id="{9BD72E0E-9CA2-0A0C-BC59-DCA4722E3B86}"/>
              </a:ext>
            </a:extLst>
          </p:cNvPr>
          <p:cNvPicPr>
            <a:picLocks noChangeAspect="1"/>
          </p:cNvPicPr>
          <p:nvPr/>
        </p:nvPicPr>
        <p:blipFill>
          <a:blip r:embed="rId2"/>
          <a:stretch>
            <a:fillRect/>
          </a:stretch>
        </p:blipFill>
        <p:spPr>
          <a:xfrm>
            <a:off x="669451" y="1640943"/>
            <a:ext cx="9279767" cy="4766327"/>
          </a:xfrm>
          <a:prstGeom prst="rect">
            <a:avLst/>
          </a:prstGeom>
        </p:spPr>
      </p:pic>
    </p:spTree>
    <p:extLst>
      <p:ext uri="{BB962C8B-B14F-4D97-AF65-F5344CB8AC3E}">
        <p14:creationId xmlns:p14="http://schemas.microsoft.com/office/powerpoint/2010/main" val="1209612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alignment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42124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diagonal elements such as lines and text should be </a:t>
            </a:r>
            <a:r>
              <a:rPr lang="en-US" sz="2400" b="1" dirty="0">
                <a:solidFill>
                  <a:schemeClr val="bg1">
                    <a:lumMod val="65000"/>
                  </a:schemeClr>
                </a:solidFill>
                <a:latin typeface="Arial"/>
                <a:cs typeface="Arial"/>
              </a:rPr>
              <a:t>avoided</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grpSp>
        <p:nvGrpSpPr>
          <p:cNvPr id="8" name="Group 7">
            <a:extLst>
              <a:ext uri="{FF2B5EF4-FFF2-40B4-BE49-F238E27FC236}">
                <a16:creationId xmlns:a16="http://schemas.microsoft.com/office/drawing/2014/main" id="{C721298B-BF7B-0B9F-063A-769FC971ABE7}"/>
              </a:ext>
            </a:extLst>
          </p:cNvPr>
          <p:cNvGrpSpPr/>
          <p:nvPr/>
        </p:nvGrpSpPr>
        <p:grpSpPr>
          <a:xfrm>
            <a:off x="559535" y="1490868"/>
            <a:ext cx="11091591" cy="4547327"/>
            <a:chOff x="559535" y="974034"/>
            <a:chExt cx="11091591" cy="4547327"/>
          </a:xfrm>
        </p:grpSpPr>
        <p:sp>
          <p:nvSpPr>
            <p:cNvPr id="9" name="Title 1">
              <a:extLst>
                <a:ext uri="{FF2B5EF4-FFF2-40B4-BE49-F238E27FC236}">
                  <a16:creationId xmlns:a16="http://schemas.microsoft.com/office/drawing/2014/main" id="{5E45CAA8-2592-740B-D63C-14F4342389AC}"/>
                </a:ext>
              </a:extLst>
            </p:cNvPr>
            <p:cNvSpPr txBox="1">
              <a:spLocks/>
            </p:cNvSpPr>
            <p:nvPr/>
          </p:nvSpPr>
          <p:spPr>
            <a:xfrm rot="18900000">
              <a:off x="4245299" y="2786440"/>
              <a:ext cx="2707293" cy="620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200" dirty="0">
                  <a:solidFill>
                    <a:srgbClr val="044C8C"/>
                  </a:solidFill>
                  <a:latin typeface="Arial" panose="020B0604020202020204" pitchFamily="34" charset="0"/>
                  <a:cs typeface="Arial" panose="020B0604020202020204" pitchFamily="34" charset="0"/>
                </a:rPr>
                <a:t>45 degrees</a:t>
              </a:r>
              <a:endParaRPr lang="en-PH" sz="3200" dirty="0">
                <a:solidFill>
                  <a:srgbClr val="044C8C"/>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501EE4F9-C348-E6C9-36F6-A5DDD958A243}"/>
                </a:ext>
              </a:extLst>
            </p:cNvPr>
            <p:cNvSpPr txBox="1">
              <a:spLocks/>
            </p:cNvSpPr>
            <p:nvPr/>
          </p:nvSpPr>
          <p:spPr>
            <a:xfrm rot="16200000">
              <a:off x="8177991" y="2714891"/>
              <a:ext cx="2707293" cy="620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a:solidFill>
                    <a:srgbClr val="044C8C"/>
                  </a:solidFill>
                  <a:latin typeface="Arial" panose="020B0604020202020204" pitchFamily="34" charset="0"/>
                  <a:cs typeface="Arial" panose="020B0604020202020204" pitchFamily="34" charset="0"/>
                </a:rPr>
                <a:t>90 degrees</a:t>
              </a:r>
              <a:endParaRPr lang="en-PH" sz="3200">
                <a:solidFill>
                  <a:srgbClr val="044C8C"/>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318E43A5-629E-E27A-FD98-D2EA8FE876C7}"/>
                </a:ext>
              </a:extLst>
            </p:cNvPr>
            <p:cNvSpPr txBox="1">
              <a:spLocks/>
            </p:cNvSpPr>
            <p:nvPr/>
          </p:nvSpPr>
          <p:spPr>
            <a:xfrm>
              <a:off x="559535" y="2772172"/>
              <a:ext cx="3606586" cy="620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44C8C"/>
                  </a:solidFill>
                  <a:latin typeface="Arial" panose="020B0604020202020204" pitchFamily="34" charset="0"/>
                  <a:cs typeface="Arial" panose="020B0604020202020204" pitchFamily="34" charset="0"/>
                </a:rPr>
                <a:t>no rotation</a:t>
              </a:r>
              <a:endParaRPr lang="en-PH" sz="3200" dirty="0">
                <a:solidFill>
                  <a:srgbClr val="044C8C"/>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3B1E73C-CD98-665F-000B-A9FF5B73DDC2}"/>
                </a:ext>
              </a:extLst>
            </p:cNvPr>
            <p:cNvSpPr txBox="1">
              <a:spLocks/>
            </p:cNvSpPr>
            <p:nvPr/>
          </p:nvSpPr>
          <p:spPr>
            <a:xfrm rot="18900000">
              <a:off x="4410334" y="3053603"/>
              <a:ext cx="3684975" cy="620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200" b="1" dirty="0">
                  <a:solidFill>
                    <a:srgbClr val="616161"/>
                  </a:solidFill>
                  <a:latin typeface="Arial" panose="020B0604020202020204" pitchFamily="34" charset="0"/>
                  <a:cs typeface="Arial" panose="020B0604020202020204" pitchFamily="34" charset="0"/>
                </a:rPr>
                <a:t>52% </a:t>
              </a:r>
              <a:r>
                <a:rPr lang="en-US" sz="3200" dirty="0">
                  <a:solidFill>
                    <a:srgbClr val="616161"/>
                  </a:solidFill>
                  <a:latin typeface="Arial" panose="020B0604020202020204" pitchFamily="34" charset="0"/>
                  <a:cs typeface="Arial" panose="020B0604020202020204" pitchFamily="34" charset="0"/>
                </a:rPr>
                <a:t>slower to read</a:t>
              </a:r>
              <a:endParaRPr lang="en-PH" sz="3200" dirty="0">
                <a:solidFill>
                  <a:srgbClr val="616161"/>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F0236640-C8EE-3723-10F0-ABCC1E8B9907}"/>
                </a:ext>
              </a:extLst>
            </p:cNvPr>
            <p:cNvSpPr txBox="1">
              <a:spLocks/>
            </p:cNvSpPr>
            <p:nvPr/>
          </p:nvSpPr>
          <p:spPr>
            <a:xfrm rot="16200000">
              <a:off x="8154729" y="2661429"/>
              <a:ext cx="3995764" cy="620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616161"/>
                  </a:solidFill>
                  <a:latin typeface="Arial" panose="020B0604020202020204" pitchFamily="34" charset="0"/>
                  <a:cs typeface="Arial" panose="020B0604020202020204" pitchFamily="34" charset="0"/>
                </a:rPr>
                <a:t>205% </a:t>
              </a:r>
              <a:r>
                <a:rPr lang="en-US" sz="3200" dirty="0">
                  <a:solidFill>
                    <a:srgbClr val="616161"/>
                  </a:solidFill>
                  <a:latin typeface="Arial" panose="020B0604020202020204" pitchFamily="34" charset="0"/>
                  <a:cs typeface="Arial" panose="020B0604020202020204" pitchFamily="34" charset="0"/>
                </a:rPr>
                <a:t>slower to read</a:t>
              </a:r>
              <a:endParaRPr lang="en-PH" sz="3200" dirty="0">
                <a:solidFill>
                  <a:srgbClr val="616161"/>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81E99E64-C6A1-87EF-49A5-1EEE2B059B05}"/>
                </a:ext>
              </a:extLst>
            </p:cNvPr>
            <p:cNvSpPr txBox="1">
              <a:spLocks/>
            </p:cNvSpPr>
            <p:nvPr/>
          </p:nvSpPr>
          <p:spPr>
            <a:xfrm>
              <a:off x="7775428" y="4998053"/>
              <a:ext cx="3875698" cy="5233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616161"/>
                  </a:solidFill>
                  <a:latin typeface="Arial" panose="020B0604020202020204" pitchFamily="34" charset="0"/>
                  <a:cs typeface="Arial" panose="020B0604020202020204" pitchFamily="34" charset="0"/>
                </a:rPr>
                <a:t>- </a:t>
              </a:r>
              <a:r>
                <a:rPr lang="en-US" sz="2000" i="1" dirty="0" err="1">
                  <a:solidFill>
                    <a:srgbClr val="616161"/>
                  </a:solidFill>
                  <a:latin typeface="Arial" panose="020B0604020202020204" pitchFamily="34" charset="0"/>
                  <a:cs typeface="Arial" panose="020B0604020202020204" pitchFamily="34" charset="0"/>
                </a:rPr>
                <a:t>Wigdor</a:t>
              </a:r>
              <a:r>
                <a:rPr lang="en-US" sz="2000" i="1" dirty="0">
                  <a:solidFill>
                    <a:srgbClr val="616161"/>
                  </a:solidFill>
                  <a:latin typeface="Arial" panose="020B0604020202020204" pitchFamily="34" charset="0"/>
                  <a:cs typeface="Arial" panose="020B0604020202020204" pitchFamily="34" charset="0"/>
                </a:rPr>
                <a:t> &amp; Balakrishnan, 2005</a:t>
              </a:r>
              <a:endParaRPr lang="en-PH" sz="2000" i="1" dirty="0">
                <a:solidFill>
                  <a:srgbClr val="61616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14020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alignment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779905"/>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turn on the rulers or gridlines of your PowerPoint</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7" name="Picture 6">
            <a:extLst>
              <a:ext uri="{FF2B5EF4-FFF2-40B4-BE49-F238E27FC236}">
                <a16:creationId xmlns:a16="http://schemas.microsoft.com/office/drawing/2014/main" id="{3B906770-C82B-DE38-38A9-73C553BD7B73}"/>
              </a:ext>
            </a:extLst>
          </p:cNvPr>
          <p:cNvPicPr>
            <a:picLocks noChangeAspect="1"/>
          </p:cNvPicPr>
          <p:nvPr/>
        </p:nvPicPr>
        <p:blipFill>
          <a:blip r:embed="rId3"/>
          <a:stretch>
            <a:fillRect/>
          </a:stretch>
        </p:blipFill>
        <p:spPr>
          <a:xfrm>
            <a:off x="674735" y="1845390"/>
            <a:ext cx="7117544" cy="4230582"/>
          </a:xfrm>
          <a:prstGeom prst="rect">
            <a:avLst/>
          </a:prstGeom>
        </p:spPr>
      </p:pic>
    </p:spTree>
    <p:extLst>
      <p:ext uri="{BB962C8B-B14F-4D97-AF65-F5344CB8AC3E}">
        <p14:creationId xmlns:p14="http://schemas.microsoft.com/office/powerpoint/2010/main" val="1240710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white space</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42124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we need to get more comfortable with white space</a:t>
            </a: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
        <p:nvSpPr>
          <p:cNvPr id="16" name="Title 1">
            <a:extLst>
              <a:ext uri="{FF2B5EF4-FFF2-40B4-BE49-F238E27FC236}">
                <a16:creationId xmlns:a16="http://schemas.microsoft.com/office/drawing/2014/main" id="{D2A39FC3-28E2-B55A-907C-F475056A1C21}"/>
              </a:ext>
            </a:extLst>
          </p:cNvPr>
          <p:cNvSpPr txBox="1">
            <a:spLocks/>
          </p:cNvSpPr>
          <p:nvPr/>
        </p:nvSpPr>
        <p:spPr>
          <a:xfrm>
            <a:off x="563311" y="1918448"/>
            <a:ext cx="11305959" cy="423897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1200"/>
              </a:spcAft>
              <a:buClr>
                <a:schemeClr val="bg1">
                  <a:lumMod val="65000"/>
                </a:schemeClr>
              </a:buClr>
            </a:pPr>
            <a:r>
              <a:rPr lang="en-US" sz="2400" dirty="0">
                <a:solidFill>
                  <a:schemeClr val="bg1">
                    <a:lumMod val="65000"/>
                  </a:schemeClr>
                </a:solidFill>
                <a:latin typeface="Arial"/>
                <a:cs typeface="Arial"/>
              </a:rPr>
              <a:t>minimal guidelines:</a:t>
            </a:r>
          </a:p>
          <a:p>
            <a:pPr marL="342900" indent="-342900" algn="l">
              <a:lnSpc>
                <a:spcPct val="100000"/>
              </a:lnSpc>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margins</a:t>
            </a:r>
            <a:r>
              <a:rPr lang="en-US" sz="2400" dirty="0">
                <a:solidFill>
                  <a:schemeClr val="bg1">
                    <a:lumMod val="65000"/>
                  </a:schemeClr>
                </a:solidFill>
                <a:latin typeface="Arial"/>
                <a:cs typeface="Arial"/>
              </a:rPr>
              <a:t> should remain free of text and visuals</a:t>
            </a:r>
          </a:p>
          <a:p>
            <a:pPr marL="342900" indent="-342900" algn="l">
              <a:lnSpc>
                <a:spcPct val="100000"/>
              </a:lnSpc>
              <a:spcBef>
                <a:spcPts val="0"/>
              </a:spcBef>
              <a:spcAft>
                <a:spcPts val="1200"/>
              </a:spcAft>
              <a:buClr>
                <a:schemeClr val="bg1">
                  <a:lumMod val="65000"/>
                </a:schemeClr>
              </a:buClr>
              <a:buFont typeface="Arial" panose="020B0604020202020204" pitchFamily="34" charset="0"/>
              <a:buChar char="•"/>
            </a:pPr>
            <a:r>
              <a:rPr lang="en-US" sz="2400" b="1" dirty="0">
                <a:solidFill>
                  <a:srgbClr val="1F497D"/>
                </a:solidFill>
                <a:latin typeface="Arial"/>
                <a:cs typeface="Arial"/>
              </a:rPr>
              <a:t>resist the urge to stretch </a:t>
            </a:r>
            <a:r>
              <a:rPr lang="en-US" sz="2400" dirty="0">
                <a:solidFill>
                  <a:schemeClr val="bg1">
                    <a:lumMod val="65000"/>
                  </a:schemeClr>
                </a:solidFill>
                <a:latin typeface="Arial"/>
                <a:cs typeface="Arial"/>
              </a:rPr>
              <a:t>visuals to take up the available space; instead, appropriately size your visuals to their content</a:t>
            </a:r>
          </a:p>
          <a:p>
            <a:pPr marL="342900" indent="-342900" algn="l">
              <a:lnSpc>
                <a:spcPct val="100000"/>
              </a:lnSpc>
              <a:spcBef>
                <a:spcPts val="0"/>
              </a:spcBef>
              <a:spcAft>
                <a:spcPts val="1200"/>
              </a:spcAft>
              <a:buClr>
                <a:schemeClr val="bg1">
                  <a:lumMod val="65000"/>
                </a:schemeClr>
              </a:buClr>
              <a:buFont typeface="Arial" panose="020B0604020202020204" pitchFamily="34" charset="0"/>
              <a:buChar char="•"/>
            </a:pPr>
            <a:r>
              <a:rPr lang="en-US" sz="2400" dirty="0">
                <a:solidFill>
                  <a:schemeClr val="bg1">
                    <a:lumMod val="65000"/>
                  </a:schemeClr>
                </a:solidFill>
                <a:latin typeface="Arial"/>
                <a:cs typeface="Arial"/>
              </a:rPr>
              <a:t>think about how you can use white space strategically for </a:t>
            </a:r>
            <a:r>
              <a:rPr lang="en-US" sz="2400" b="1" dirty="0">
                <a:solidFill>
                  <a:srgbClr val="1F497D"/>
                </a:solidFill>
                <a:latin typeface="Arial"/>
                <a:cs typeface="Arial"/>
              </a:rPr>
              <a:t>emphasis</a:t>
            </a:r>
          </a:p>
        </p:txBody>
      </p:sp>
    </p:spTree>
    <p:extLst>
      <p:ext uri="{BB962C8B-B14F-4D97-AF65-F5344CB8AC3E}">
        <p14:creationId xmlns:p14="http://schemas.microsoft.com/office/powerpoint/2010/main" val="596932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non-strategic use of contrast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42124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before</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16" name="Picture 15">
            <a:extLst>
              <a:ext uri="{FF2B5EF4-FFF2-40B4-BE49-F238E27FC236}">
                <a16:creationId xmlns:a16="http://schemas.microsoft.com/office/drawing/2014/main" id="{E6943B2E-EB1D-3C52-BC2C-DF0492D95C4B}"/>
              </a:ext>
            </a:extLst>
          </p:cNvPr>
          <p:cNvPicPr>
            <a:picLocks noChangeAspect="1"/>
          </p:cNvPicPr>
          <p:nvPr/>
        </p:nvPicPr>
        <p:blipFill>
          <a:blip r:embed="rId3"/>
          <a:stretch>
            <a:fillRect/>
          </a:stretch>
        </p:blipFill>
        <p:spPr>
          <a:xfrm>
            <a:off x="563313" y="1921888"/>
            <a:ext cx="7489307" cy="4254795"/>
          </a:xfrm>
          <a:prstGeom prst="rect">
            <a:avLst/>
          </a:prstGeom>
        </p:spPr>
      </p:pic>
    </p:spTree>
    <p:extLst>
      <p:ext uri="{BB962C8B-B14F-4D97-AF65-F5344CB8AC3E}">
        <p14:creationId xmlns:p14="http://schemas.microsoft.com/office/powerpoint/2010/main" val="1789610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non-strategic use of contrast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3" y="1217860"/>
            <a:ext cx="11064580" cy="42124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after</a:t>
            </a:r>
            <a:endParaRPr lang="en-US" sz="2400" b="1"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pic>
        <p:nvPicPr>
          <p:cNvPr id="6" name="Picture 5">
            <a:extLst>
              <a:ext uri="{FF2B5EF4-FFF2-40B4-BE49-F238E27FC236}">
                <a16:creationId xmlns:a16="http://schemas.microsoft.com/office/drawing/2014/main" id="{A2E63AD7-CB24-A742-65E7-2D55601E0D68}"/>
              </a:ext>
            </a:extLst>
          </p:cNvPr>
          <p:cNvPicPr>
            <a:picLocks noChangeAspect="1"/>
          </p:cNvPicPr>
          <p:nvPr/>
        </p:nvPicPr>
        <p:blipFill>
          <a:blip r:embed="rId3"/>
          <a:stretch>
            <a:fillRect/>
          </a:stretch>
        </p:blipFill>
        <p:spPr>
          <a:xfrm>
            <a:off x="563313" y="1774842"/>
            <a:ext cx="7894887" cy="4488502"/>
          </a:xfrm>
          <a:prstGeom prst="rect">
            <a:avLst/>
          </a:prstGeom>
        </p:spPr>
      </p:pic>
    </p:spTree>
    <p:extLst>
      <p:ext uri="{BB962C8B-B14F-4D97-AF65-F5344CB8AC3E}">
        <p14:creationId xmlns:p14="http://schemas.microsoft.com/office/powerpoint/2010/main" val="842776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349804" y="5446673"/>
            <a:ext cx="10964190" cy="81764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9600" dirty="0">
                <a:solidFill>
                  <a:srgbClr val="044C8C"/>
                </a:solidFill>
                <a:latin typeface="Arial" panose="020B0604020202020204" pitchFamily="34" charset="0"/>
                <a:cs typeface="Arial" panose="020B0604020202020204" pitchFamily="34" charset="0"/>
              </a:rPr>
              <a:t>decluttering: </a:t>
            </a:r>
          </a:p>
          <a:p>
            <a:pPr algn="l"/>
            <a:r>
              <a:rPr lang="en-PH" sz="9600" dirty="0">
                <a:solidFill>
                  <a:schemeClr val="bg1">
                    <a:lumMod val="65000"/>
                  </a:schemeClr>
                </a:solidFill>
                <a:latin typeface="Arial" panose="020B0604020202020204" pitchFamily="34" charset="0"/>
                <a:cs typeface="Arial" panose="020B0604020202020204" pitchFamily="34" charset="0"/>
              </a:rPr>
              <a:t>step-by-step</a:t>
            </a:r>
          </a:p>
        </p:txBody>
      </p:sp>
    </p:spTree>
    <p:extLst>
      <p:ext uri="{BB962C8B-B14F-4D97-AF65-F5344CB8AC3E}">
        <p14:creationId xmlns:p14="http://schemas.microsoft.com/office/powerpoint/2010/main" val="2611548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5C7D20-3E59-D062-7301-99981AD90CCD}"/>
              </a:ext>
            </a:extLst>
          </p:cNvPr>
          <p:cNvSpPr txBox="1">
            <a:spLocks/>
          </p:cNvSpPr>
          <p:nvPr/>
        </p:nvSpPr>
        <p:spPr>
          <a:xfrm>
            <a:off x="7595871" y="2087217"/>
            <a:ext cx="3943459" cy="4089466"/>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b="1" dirty="0">
                <a:solidFill>
                  <a:schemeClr val="bg1">
                    <a:lumMod val="65000"/>
                  </a:schemeClr>
                </a:solidFill>
                <a:latin typeface="Arial" panose="020B0604020202020204" pitchFamily="34" charset="0"/>
                <a:cs typeface="Arial" panose="020B0604020202020204" pitchFamily="34" charset="0"/>
              </a:rPr>
              <a:t>Scenario: </a:t>
            </a:r>
            <a:r>
              <a:rPr lang="en-US" sz="2000" dirty="0">
                <a:solidFill>
                  <a:schemeClr val="bg1">
                    <a:lumMod val="65000"/>
                  </a:schemeClr>
                </a:solidFill>
                <a:latin typeface="Arial" panose="020B0604020202020204" pitchFamily="34" charset="0"/>
                <a:cs typeface="Arial" panose="020B0604020202020204" pitchFamily="34" charset="0"/>
              </a:rPr>
              <a:t>Your team receives tickets from employees through </a:t>
            </a:r>
            <a:r>
              <a:rPr lang="en-US" sz="2000" dirty="0" err="1">
                <a:solidFill>
                  <a:schemeClr val="bg1">
                    <a:lumMod val="65000"/>
                  </a:schemeClr>
                </a:solidFill>
                <a:latin typeface="Arial" panose="020B0604020202020204" pitchFamily="34" charset="0"/>
                <a:cs typeface="Arial" panose="020B0604020202020204" pitchFamily="34" charset="0"/>
              </a:rPr>
              <a:t>samanage</a:t>
            </a:r>
            <a:r>
              <a:rPr lang="en-US" sz="2000" dirty="0">
                <a:solidFill>
                  <a:schemeClr val="bg1">
                    <a:lumMod val="65000"/>
                  </a:schemeClr>
                </a:solidFill>
                <a:latin typeface="Arial" panose="020B0604020202020204" pitchFamily="34" charset="0"/>
                <a:cs typeface="Arial" panose="020B0604020202020204" pitchFamily="34" charset="0"/>
              </a:rPr>
              <a:t>. In the past year, you’ve had a couple of people leave and decided at the time not to replace them. You’ve heard a rumbling of complaints from the remaining employees about having to “pick up the slack”. You’ve just been asked about your hiring needs for the coming year and are wondering if you should hire a couple more people.</a:t>
            </a:r>
            <a:endParaRPr lang="en-US" sz="200" dirty="0">
              <a:solidFill>
                <a:schemeClr val="bg1">
                  <a:lumMod val="6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F53963C-5B00-CB0A-4013-2F2B879BF750}"/>
              </a:ext>
            </a:extLst>
          </p:cNvPr>
          <p:cNvPicPr>
            <a:picLocks noChangeAspect="1"/>
          </p:cNvPicPr>
          <p:nvPr/>
        </p:nvPicPr>
        <p:blipFill>
          <a:blip r:embed="rId2"/>
          <a:stretch>
            <a:fillRect/>
          </a:stretch>
        </p:blipFill>
        <p:spPr>
          <a:xfrm>
            <a:off x="724539" y="2177486"/>
            <a:ext cx="6620480" cy="3917018"/>
          </a:xfrm>
          <a:prstGeom prst="rect">
            <a:avLst/>
          </a:prstGeom>
          <a:ln w="38100">
            <a:solidFill>
              <a:schemeClr val="bg1">
                <a:lumMod val="75000"/>
              </a:schemeClr>
            </a:solidFill>
          </a:ln>
        </p:spPr>
      </p:pic>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original graph</a:t>
            </a:r>
            <a:endParaRPr lang="en-PH" sz="3600" b="1" dirty="0">
              <a:solidFill>
                <a:srgbClr val="044C8C"/>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let’s break this down</a:t>
            </a:r>
          </a:p>
        </p:txBody>
      </p:sp>
    </p:spTree>
    <p:extLst>
      <p:ext uri="{BB962C8B-B14F-4D97-AF65-F5344CB8AC3E}">
        <p14:creationId xmlns:p14="http://schemas.microsoft.com/office/powerpoint/2010/main" val="1132119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5C7D20-3E59-D062-7301-99981AD90CCD}"/>
              </a:ext>
            </a:extLst>
          </p:cNvPr>
          <p:cNvSpPr txBox="1">
            <a:spLocks/>
          </p:cNvSpPr>
          <p:nvPr/>
        </p:nvSpPr>
        <p:spPr>
          <a:xfrm>
            <a:off x="7595871" y="2087217"/>
            <a:ext cx="3943459" cy="4089466"/>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chemeClr val="bg1">
                    <a:lumMod val="65000"/>
                  </a:schemeClr>
                </a:solidFill>
                <a:latin typeface="Arial" panose="020B0604020202020204" pitchFamily="34" charset="0"/>
                <a:cs typeface="Arial" panose="020B0604020202020204" pitchFamily="34" charset="0"/>
              </a:rPr>
              <a:t>First, you want to understand what </a:t>
            </a:r>
            <a:r>
              <a:rPr lang="en-US" sz="2000" b="1" dirty="0">
                <a:solidFill>
                  <a:schemeClr val="bg1">
                    <a:lumMod val="65000"/>
                  </a:schemeClr>
                </a:solidFill>
                <a:latin typeface="Arial" panose="020B0604020202020204" pitchFamily="34" charset="0"/>
                <a:cs typeface="Arial" panose="020B0604020202020204" pitchFamily="34" charset="0"/>
              </a:rPr>
              <a:t>impact</a:t>
            </a:r>
            <a:r>
              <a:rPr lang="en-US" sz="2000" dirty="0">
                <a:solidFill>
                  <a:schemeClr val="bg1">
                    <a:lumMod val="65000"/>
                  </a:schemeClr>
                </a:solidFill>
                <a:latin typeface="Arial" panose="020B0604020202020204" pitchFamily="34" charset="0"/>
                <a:cs typeface="Arial" panose="020B0604020202020204" pitchFamily="34" charset="0"/>
              </a:rPr>
              <a:t> the </a:t>
            </a:r>
            <a:r>
              <a:rPr lang="en-US" sz="2000" b="1" dirty="0">
                <a:solidFill>
                  <a:schemeClr val="bg1">
                    <a:lumMod val="65000"/>
                  </a:schemeClr>
                </a:solidFill>
                <a:latin typeface="Arial" panose="020B0604020202020204" pitchFamily="34" charset="0"/>
                <a:cs typeface="Arial" panose="020B0604020202020204" pitchFamily="34" charset="0"/>
              </a:rPr>
              <a:t>departure</a:t>
            </a:r>
            <a:r>
              <a:rPr lang="en-US" sz="2000" dirty="0">
                <a:solidFill>
                  <a:schemeClr val="bg1">
                    <a:lumMod val="65000"/>
                  </a:schemeClr>
                </a:solidFill>
                <a:latin typeface="Arial" panose="020B0604020202020204" pitchFamily="34" charset="0"/>
                <a:cs typeface="Arial" panose="020B0604020202020204" pitchFamily="34" charset="0"/>
              </a:rPr>
              <a:t> of individuals over the past year has had on your team’s </a:t>
            </a:r>
            <a:r>
              <a:rPr lang="en-US" sz="2000" b="1" dirty="0">
                <a:solidFill>
                  <a:schemeClr val="bg1">
                    <a:lumMod val="65000"/>
                  </a:schemeClr>
                </a:solidFill>
                <a:latin typeface="Arial" panose="020B0604020202020204" pitchFamily="34" charset="0"/>
                <a:cs typeface="Arial" panose="020B0604020202020204" pitchFamily="34" charset="0"/>
              </a:rPr>
              <a:t>overall productivity</a:t>
            </a:r>
            <a:r>
              <a:rPr lang="en-US" sz="2000" dirty="0">
                <a:solidFill>
                  <a:schemeClr val="bg1">
                    <a:lumMod val="65000"/>
                  </a:schemeClr>
                </a:solidFill>
                <a:latin typeface="Arial" panose="020B0604020202020204" pitchFamily="34" charset="0"/>
                <a:cs typeface="Arial" panose="020B0604020202020204" pitchFamily="34" charset="0"/>
              </a:rPr>
              <a:t>. You plot the monthly trend of incoming tickets and those processed </a:t>
            </a:r>
          </a:p>
          <a:p>
            <a:pPr algn="l"/>
            <a:r>
              <a:rPr lang="en-US" sz="2000" dirty="0">
                <a:solidFill>
                  <a:schemeClr val="bg1">
                    <a:lumMod val="65000"/>
                  </a:schemeClr>
                </a:solidFill>
                <a:latin typeface="Arial" panose="020B0604020202020204" pitchFamily="34" charset="0"/>
                <a:cs typeface="Arial" panose="020B0604020202020204" pitchFamily="34" charset="0"/>
              </a:rPr>
              <a:t>over the past year. You see that there is some evidence your team’s productivity is suffering from being short‐staffed and now want to turn the quick‐and‐dirty visual you created into the basis for your hiring request.</a:t>
            </a:r>
          </a:p>
        </p:txBody>
      </p:sp>
      <p:pic>
        <p:nvPicPr>
          <p:cNvPr id="4" name="Picture 3">
            <a:extLst>
              <a:ext uri="{FF2B5EF4-FFF2-40B4-BE49-F238E27FC236}">
                <a16:creationId xmlns:a16="http://schemas.microsoft.com/office/drawing/2014/main" id="{9F53963C-5B00-CB0A-4013-2F2B879BF750}"/>
              </a:ext>
            </a:extLst>
          </p:cNvPr>
          <p:cNvPicPr>
            <a:picLocks noChangeAspect="1"/>
          </p:cNvPicPr>
          <p:nvPr/>
        </p:nvPicPr>
        <p:blipFill>
          <a:blip r:embed="rId2"/>
          <a:stretch>
            <a:fillRect/>
          </a:stretch>
        </p:blipFill>
        <p:spPr>
          <a:xfrm>
            <a:off x="724539" y="2177486"/>
            <a:ext cx="6620480" cy="3917018"/>
          </a:xfrm>
          <a:prstGeom prst="rect">
            <a:avLst/>
          </a:prstGeom>
          <a:ln w="38100">
            <a:solidFill>
              <a:schemeClr val="bg1">
                <a:lumMod val="75000"/>
              </a:schemeClr>
            </a:solidFill>
          </a:ln>
        </p:spPr>
      </p:pic>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original graph</a:t>
            </a:r>
            <a:endParaRPr lang="en-PH" sz="3600" b="1" dirty="0">
              <a:solidFill>
                <a:srgbClr val="044C8C"/>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let’s break this down</a:t>
            </a:r>
          </a:p>
        </p:txBody>
      </p:sp>
    </p:spTree>
    <p:extLst>
      <p:ext uri="{BB962C8B-B14F-4D97-AF65-F5344CB8AC3E}">
        <p14:creationId xmlns:p14="http://schemas.microsoft.com/office/powerpoint/2010/main" val="861539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3D1642-90B8-B1DA-ACDE-6817A08BD3E3}"/>
              </a:ext>
            </a:extLst>
          </p:cNvPr>
          <p:cNvPicPr>
            <a:picLocks noChangeAspect="1"/>
          </p:cNvPicPr>
          <p:nvPr/>
        </p:nvPicPr>
        <p:blipFill>
          <a:blip r:embed="rId2"/>
          <a:stretch>
            <a:fillRect/>
          </a:stretch>
        </p:blipFill>
        <p:spPr>
          <a:xfrm>
            <a:off x="662610" y="1520857"/>
            <a:ext cx="6753141" cy="3995507"/>
          </a:xfrm>
          <a:prstGeom prst="rect">
            <a:avLst/>
          </a:prstGeom>
          <a:ln w="38100">
            <a:noFill/>
          </a:ln>
        </p:spPr>
      </p:pic>
      <p:sp>
        <p:nvSpPr>
          <p:cNvPr id="8" name="Title 1">
            <a:extLst>
              <a:ext uri="{FF2B5EF4-FFF2-40B4-BE49-F238E27FC236}">
                <a16:creationId xmlns:a16="http://schemas.microsoft.com/office/drawing/2014/main" id="{BE5C7D20-3E59-D062-7301-99981AD90CCD}"/>
              </a:ext>
            </a:extLst>
          </p:cNvPr>
          <p:cNvSpPr txBox="1">
            <a:spLocks/>
          </p:cNvSpPr>
          <p:nvPr/>
        </p:nvSpPr>
        <p:spPr>
          <a:xfrm>
            <a:off x="7595871" y="1938130"/>
            <a:ext cx="3943459" cy="3672193"/>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chart borders are usually unnecessary</a:t>
            </a:r>
          </a:p>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think about using white space to differentiate the visual from other elements on the page as needed</a:t>
            </a:r>
          </a:p>
        </p:txBody>
      </p:sp>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1: remove chart border</a:t>
            </a:r>
            <a:endParaRPr lang="en-PH" sz="3600" b="1" dirty="0">
              <a:solidFill>
                <a:srgbClr val="044C8C"/>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3880357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5C7D20-3E59-D062-7301-99981AD90CCD}"/>
              </a:ext>
            </a:extLst>
          </p:cNvPr>
          <p:cNvSpPr txBox="1">
            <a:spLocks/>
          </p:cNvSpPr>
          <p:nvPr/>
        </p:nvSpPr>
        <p:spPr>
          <a:xfrm>
            <a:off x="7595871" y="1938130"/>
            <a:ext cx="3943459" cy="3672193"/>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if you think it will be helpful for your audience to trace their finger from the data to the axis, you can leave the gridlines</a:t>
            </a:r>
          </a:p>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if you use gridlines, make them </a:t>
            </a:r>
            <a:r>
              <a:rPr lang="en-US" sz="2000" b="1" dirty="0">
                <a:solidFill>
                  <a:schemeClr val="bg1">
                    <a:lumMod val="65000"/>
                  </a:schemeClr>
                </a:solidFill>
                <a:latin typeface="Arial" panose="020B0604020202020204" pitchFamily="34" charset="0"/>
                <a:cs typeface="Arial" panose="020B0604020202020204" pitchFamily="34" charset="0"/>
              </a:rPr>
              <a:t>thin</a:t>
            </a:r>
            <a:r>
              <a:rPr lang="en-US" sz="2000" dirty="0">
                <a:solidFill>
                  <a:schemeClr val="bg1">
                    <a:lumMod val="65000"/>
                  </a:schemeClr>
                </a:solidFill>
                <a:latin typeface="Arial" panose="020B0604020202020204" pitchFamily="34" charset="0"/>
                <a:cs typeface="Arial" panose="020B0604020202020204" pitchFamily="34" charset="0"/>
              </a:rPr>
              <a:t> and use a </a:t>
            </a:r>
            <a:r>
              <a:rPr lang="en-US" sz="2000" b="1" dirty="0">
                <a:solidFill>
                  <a:schemeClr val="bg1">
                    <a:lumMod val="65000"/>
                  </a:schemeClr>
                </a:solidFill>
                <a:latin typeface="Arial" panose="020B0604020202020204" pitchFamily="34" charset="0"/>
                <a:cs typeface="Arial" panose="020B0604020202020204" pitchFamily="34" charset="0"/>
              </a:rPr>
              <a:t>light color </a:t>
            </a:r>
            <a:r>
              <a:rPr lang="en-US" sz="2000" dirty="0">
                <a:solidFill>
                  <a:schemeClr val="bg1">
                    <a:lumMod val="65000"/>
                  </a:schemeClr>
                </a:solidFill>
                <a:latin typeface="Arial" panose="020B0604020202020204" pitchFamily="34" charset="0"/>
                <a:cs typeface="Arial" panose="020B0604020202020204" pitchFamily="34" charset="0"/>
              </a:rPr>
              <a:t>like grey. </a:t>
            </a:r>
          </a:p>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do not let gridlines compete visually with your data</a:t>
            </a:r>
          </a:p>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when you can, </a:t>
            </a:r>
            <a:r>
              <a:rPr lang="en-US" sz="2000" b="1" dirty="0">
                <a:solidFill>
                  <a:schemeClr val="bg1">
                    <a:lumMod val="65000"/>
                  </a:schemeClr>
                </a:solidFill>
                <a:latin typeface="Arial" panose="020B0604020202020204" pitchFamily="34" charset="0"/>
                <a:cs typeface="Arial" panose="020B0604020202020204" pitchFamily="34" charset="0"/>
              </a:rPr>
              <a:t>get rid of gridlines altogether</a:t>
            </a:r>
            <a:endParaRPr lang="en-US" sz="2000" dirty="0">
              <a:solidFill>
                <a:schemeClr val="bg1">
                  <a:lumMod val="6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2: remove gridlines</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pic>
        <p:nvPicPr>
          <p:cNvPr id="9" name="Picture 8">
            <a:extLst>
              <a:ext uri="{FF2B5EF4-FFF2-40B4-BE49-F238E27FC236}">
                <a16:creationId xmlns:a16="http://schemas.microsoft.com/office/drawing/2014/main" id="{F0A8B381-2FB1-053D-2D48-95E6F8625926}"/>
              </a:ext>
            </a:extLst>
          </p:cNvPr>
          <p:cNvPicPr>
            <a:picLocks noChangeAspect="1"/>
          </p:cNvPicPr>
          <p:nvPr/>
        </p:nvPicPr>
        <p:blipFill>
          <a:blip r:embed="rId2"/>
          <a:stretch>
            <a:fillRect/>
          </a:stretch>
        </p:blipFill>
        <p:spPr>
          <a:xfrm>
            <a:off x="662353" y="1531873"/>
            <a:ext cx="6740982" cy="3994430"/>
          </a:xfrm>
          <a:prstGeom prst="rect">
            <a:avLst/>
          </a:prstGeom>
        </p:spPr>
      </p:pic>
    </p:spTree>
    <p:extLst>
      <p:ext uri="{BB962C8B-B14F-4D97-AF65-F5344CB8AC3E}">
        <p14:creationId xmlns:p14="http://schemas.microsoft.com/office/powerpoint/2010/main" val="210780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what to expect?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example 2 (after): storytelling with data</a:t>
            </a:r>
          </a:p>
        </p:txBody>
      </p:sp>
      <p:pic>
        <p:nvPicPr>
          <p:cNvPr id="7" name="Picture 6">
            <a:extLst>
              <a:ext uri="{FF2B5EF4-FFF2-40B4-BE49-F238E27FC236}">
                <a16:creationId xmlns:a16="http://schemas.microsoft.com/office/drawing/2014/main" id="{BFC69BEA-5BFF-A1C2-ABF8-A4F952AF832E}"/>
              </a:ext>
            </a:extLst>
          </p:cNvPr>
          <p:cNvPicPr>
            <a:picLocks noChangeAspect="1"/>
          </p:cNvPicPr>
          <p:nvPr/>
        </p:nvPicPr>
        <p:blipFill>
          <a:blip r:embed="rId2"/>
          <a:stretch>
            <a:fillRect/>
          </a:stretch>
        </p:blipFill>
        <p:spPr>
          <a:xfrm>
            <a:off x="545114" y="1640944"/>
            <a:ext cx="6688200" cy="4573128"/>
          </a:xfrm>
          <a:prstGeom prst="rect">
            <a:avLst/>
          </a:prstGeom>
        </p:spPr>
      </p:pic>
    </p:spTree>
    <p:extLst>
      <p:ext uri="{BB962C8B-B14F-4D97-AF65-F5344CB8AC3E}">
        <p14:creationId xmlns:p14="http://schemas.microsoft.com/office/powerpoint/2010/main" val="1424023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BAF2ED-7144-1857-DAD4-F611EED0F35E}"/>
              </a:ext>
            </a:extLst>
          </p:cNvPr>
          <p:cNvPicPr>
            <a:picLocks noChangeAspect="1"/>
          </p:cNvPicPr>
          <p:nvPr/>
        </p:nvPicPr>
        <p:blipFill>
          <a:blip r:embed="rId2"/>
          <a:stretch>
            <a:fillRect/>
          </a:stretch>
        </p:blipFill>
        <p:spPr>
          <a:xfrm>
            <a:off x="662352" y="1522407"/>
            <a:ext cx="6748162" cy="3992561"/>
          </a:xfrm>
          <a:prstGeom prst="rect">
            <a:avLst/>
          </a:prstGeom>
        </p:spPr>
      </p:pic>
      <p:sp>
        <p:nvSpPr>
          <p:cNvPr id="8" name="Title 1">
            <a:extLst>
              <a:ext uri="{FF2B5EF4-FFF2-40B4-BE49-F238E27FC236}">
                <a16:creationId xmlns:a16="http://schemas.microsoft.com/office/drawing/2014/main" id="{BE5C7D20-3E59-D062-7301-99981AD90CCD}"/>
              </a:ext>
            </a:extLst>
          </p:cNvPr>
          <p:cNvSpPr txBox="1">
            <a:spLocks/>
          </p:cNvSpPr>
          <p:nvPr/>
        </p:nvSpPr>
        <p:spPr>
          <a:xfrm>
            <a:off x="7595871" y="1938130"/>
            <a:ext cx="3943459" cy="3672193"/>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data markers </a:t>
            </a:r>
            <a:r>
              <a:rPr lang="en-US" sz="2000" b="1" dirty="0">
                <a:solidFill>
                  <a:schemeClr val="bg1">
                    <a:lumMod val="65000"/>
                  </a:schemeClr>
                </a:solidFill>
                <a:latin typeface="Arial" panose="020B0604020202020204" pitchFamily="34" charset="0"/>
                <a:cs typeface="Arial" panose="020B0604020202020204" pitchFamily="34" charset="0"/>
              </a:rPr>
              <a:t>add</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b="1" dirty="0">
                <a:solidFill>
                  <a:schemeClr val="bg1">
                    <a:lumMod val="65000"/>
                  </a:schemeClr>
                </a:solidFill>
                <a:latin typeface="Arial" panose="020B0604020202020204" pitchFamily="34" charset="0"/>
                <a:cs typeface="Arial" panose="020B0604020202020204" pitchFamily="34" charset="0"/>
              </a:rPr>
              <a:t>cognitive load</a:t>
            </a:r>
            <a:r>
              <a:rPr lang="en-US" sz="2000" dirty="0">
                <a:solidFill>
                  <a:schemeClr val="bg1">
                    <a:lumMod val="65000"/>
                  </a:schemeClr>
                </a:solidFill>
                <a:latin typeface="Arial" panose="020B0604020202020204" pitchFamily="34" charset="0"/>
                <a:cs typeface="Arial" panose="020B0604020202020204" pitchFamily="34" charset="0"/>
              </a:rPr>
              <a:t> to process data that is already depicted visually with the lines.</a:t>
            </a:r>
          </a:p>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use data markers </a:t>
            </a:r>
            <a:r>
              <a:rPr lang="en-US" sz="2000" b="1" dirty="0">
                <a:solidFill>
                  <a:schemeClr val="bg1">
                    <a:lumMod val="65000"/>
                  </a:schemeClr>
                </a:solidFill>
                <a:latin typeface="Arial" panose="020B0604020202020204" pitchFamily="34" charset="0"/>
                <a:cs typeface="Arial" panose="020B0604020202020204" pitchFamily="34" charset="0"/>
              </a:rPr>
              <a:t>on purpose and with a purpose</a:t>
            </a:r>
          </a:p>
        </p:txBody>
      </p:sp>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3: remove data markers</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4230246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0BB365F-4687-3D45-D516-4AC1E46A3A86}"/>
              </a:ext>
            </a:extLst>
          </p:cNvPr>
          <p:cNvPicPr>
            <a:picLocks noChangeAspect="1"/>
          </p:cNvPicPr>
          <p:nvPr/>
        </p:nvPicPr>
        <p:blipFill>
          <a:blip r:embed="rId2"/>
          <a:stretch>
            <a:fillRect/>
          </a:stretch>
        </p:blipFill>
        <p:spPr>
          <a:xfrm>
            <a:off x="782428" y="1487255"/>
            <a:ext cx="6813443" cy="4041034"/>
          </a:xfrm>
          <a:prstGeom prst="rect">
            <a:avLst/>
          </a:prstGeom>
        </p:spPr>
      </p:pic>
      <p:sp>
        <p:nvSpPr>
          <p:cNvPr id="8" name="Title 1">
            <a:extLst>
              <a:ext uri="{FF2B5EF4-FFF2-40B4-BE49-F238E27FC236}">
                <a16:creationId xmlns:a16="http://schemas.microsoft.com/office/drawing/2014/main" id="{BE5C7D20-3E59-D062-7301-99981AD90CCD}"/>
              </a:ext>
            </a:extLst>
          </p:cNvPr>
          <p:cNvSpPr txBox="1">
            <a:spLocks/>
          </p:cNvSpPr>
          <p:nvPr/>
        </p:nvSpPr>
        <p:spPr>
          <a:xfrm>
            <a:off x="7595871" y="1938130"/>
            <a:ext cx="3943459" cy="3672193"/>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eliminate trailing zeros on y-axis: they carry </a:t>
            </a:r>
            <a:r>
              <a:rPr lang="en-US" sz="2000" b="1" dirty="0">
                <a:solidFill>
                  <a:schemeClr val="bg1">
                    <a:lumMod val="65000"/>
                  </a:schemeClr>
                </a:solidFill>
                <a:latin typeface="Arial" panose="020B0604020202020204" pitchFamily="34" charset="0"/>
                <a:cs typeface="Arial" panose="020B0604020202020204" pitchFamily="34" charset="0"/>
              </a:rPr>
              <a:t>no informative value</a:t>
            </a:r>
            <a:r>
              <a:rPr lang="en-US" sz="2000" dirty="0">
                <a:solidFill>
                  <a:schemeClr val="bg1">
                    <a:lumMod val="65000"/>
                  </a:schemeClr>
                </a:solidFill>
                <a:latin typeface="Arial" panose="020B0604020202020204" pitchFamily="34" charset="0"/>
                <a:cs typeface="Arial" panose="020B0604020202020204" pitchFamily="34" charset="0"/>
              </a:rPr>
              <a:t> and make numbers more complicated</a:t>
            </a:r>
          </a:p>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eliminate the diagonal text: abbreviate the months</a:t>
            </a:r>
          </a:p>
        </p:txBody>
      </p:sp>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4: clean up axis labels</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514174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4F94E2-CB54-203A-A220-2E1352C03E55}"/>
              </a:ext>
            </a:extLst>
          </p:cNvPr>
          <p:cNvPicPr>
            <a:picLocks noChangeAspect="1"/>
          </p:cNvPicPr>
          <p:nvPr/>
        </p:nvPicPr>
        <p:blipFill>
          <a:blip r:embed="rId2"/>
          <a:stretch>
            <a:fillRect/>
          </a:stretch>
        </p:blipFill>
        <p:spPr>
          <a:xfrm>
            <a:off x="652203" y="1519250"/>
            <a:ext cx="7373935" cy="4344838"/>
          </a:xfrm>
          <a:prstGeom prst="rect">
            <a:avLst/>
          </a:prstGeom>
        </p:spPr>
      </p:pic>
      <p:sp>
        <p:nvSpPr>
          <p:cNvPr id="8" name="Title 1">
            <a:extLst>
              <a:ext uri="{FF2B5EF4-FFF2-40B4-BE49-F238E27FC236}">
                <a16:creationId xmlns:a16="http://schemas.microsoft.com/office/drawing/2014/main" id="{BE5C7D20-3E59-D062-7301-99981AD90CCD}"/>
              </a:ext>
            </a:extLst>
          </p:cNvPr>
          <p:cNvSpPr txBox="1">
            <a:spLocks/>
          </p:cNvSpPr>
          <p:nvPr/>
        </p:nvSpPr>
        <p:spPr>
          <a:xfrm>
            <a:off x="7595871" y="1938130"/>
            <a:ext cx="3943459" cy="3672193"/>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identify anything that will feel like </a:t>
            </a:r>
            <a:r>
              <a:rPr lang="en-US" sz="2000" b="1" dirty="0">
                <a:solidFill>
                  <a:schemeClr val="bg1">
                    <a:lumMod val="65000"/>
                  </a:schemeClr>
                </a:solidFill>
                <a:latin typeface="Arial" panose="020B0604020202020204" pitchFamily="34" charset="0"/>
                <a:cs typeface="Arial" panose="020B0604020202020204" pitchFamily="34" charset="0"/>
              </a:rPr>
              <a:t>effort to our audience </a:t>
            </a:r>
            <a:r>
              <a:rPr lang="en-US" sz="2000" dirty="0">
                <a:solidFill>
                  <a:schemeClr val="bg1">
                    <a:lumMod val="65000"/>
                  </a:schemeClr>
                </a:solidFill>
                <a:latin typeface="Arial" panose="020B0604020202020204" pitchFamily="34" charset="0"/>
                <a:cs typeface="Arial" panose="020B0604020202020204" pitchFamily="34" charset="0"/>
              </a:rPr>
              <a:t>and take that work upon ourselves as the designers of the information</a:t>
            </a:r>
          </a:p>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leverage Gestalt principle of </a:t>
            </a:r>
            <a:r>
              <a:rPr lang="en-US" sz="2000" b="1" dirty="0">
                <a:solidFill>
                  <a:schemeClr val="bg1">
                    <a:lumMod val="65000"/>
                  </a:schemeClr>
                </a:solidFill>
                <a:latin typeface="Arial" panose="020B0604020202020204" pitchFamily="34" charset="0"/>
                <a:cs typeface="Arial" panose="020B0604020202020204" pitchFamily="34" charset="0"/>
              </a:rPr>
              <a:t>proximity</a:t>
            </a:r>
            <a:r>
              <a:rPr lang="en-US" sz="2000" dirty="0">
                <a:solidFill>
                  <a:schemeClr val="bg1">
                    <a:lumMod val="65000"/>
                  </a:schemeClr>
                </a:solidFill>
                <a:latin typeface="Arial" panose="020B0604020202020204" pitchFamily="34" charset="0"/>
                <a:cs typeface="Arial" panose="020B0604020202020204" pitchFamily="34" charset="0"/>
              </a:rPr>
              <a:t> and put the data labels right next to the data they describe</a:t>
            </a:r>
          </a:p>
        </p:txBody>
      </p:sp>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5: label data directly</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111781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5382AD-DAA3-61F1-C5F8-39AE23EC041E}"/>
              </a:ext>
            </a:extLst>
          </p:cNvPr>
          <p:cNvPicPr>
            <a:picLocks noChangeAspect="1"/>
          </p:cNvPicPr>
          <p:nvPr/>
        </p:nvPicPr>
        <p:blipFill>
          <a:blip r:embed="rId2"/>
          <a:stretch>
            <a:fillRect/>
          </a:stretch>
        </p:blipFill>
        <p:spPr>
          <a:xfrm>
            <a:off x="652204" y="1497835"/>
            <a:ext cx="7375721" cy="4366253"/>
          </a:xfrm>
          <a:prstGeom prst="rect">
            <a:avLst/>
          </a:prstGeom>
        </p:spPr>
      </p:pic>
      <p:sp>
        <p:nvSpPr>
          <p:cNvPr id="8" name="Title 1">
            <a:extLst>
              <a:ext uri="{FF2B5EF4-FFF2-40B4-BE49-F238E27FC236}">
                <a16:creationId xmlns:a16="http://schemas.microsoft.com/office/drawing/2014/main" id="{BE5C7D20-3E59-D062-7301-99981AD90CCD}"/>
              </a:ext>
            </a:extLst>
          </p:cNvPr>
          <p:cNvSpPr txBox="1">
            <a:spLocks/>
          </p:cNvSpPr>
          <p:nvPr/>
        </p:nvSpPr>
        <p:spPr>
          <a:xfrm>
            <a:off x="7595871" y="1938130"/>
            <a:ext cx="3943459" cy="3672193"/>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leverage Gestalt principle of </a:t>
            </a:r>
            <a:r>
              <a:rPr lang="en-US" sz="2000" b="1" dirty="0">
                <a:solidFill>
                  <a:schemeClr val="bg1">
                    <a:lumMod val="65000"/>
                  </a:schemeClr>
                </a:solidFill>
                <a:latin typeface="Arial" panose="020B0604020202020204" pitchFamily="34" charset="0"/>
                <a:cs typeface="Arial" panose="020B0604020202020204" pitchFamily="34" charset="0"/>
              </a:rPr>
              <a:t>similarity </a:t>
            </a:r>
            <a:r>
              <a:rPr lang="en-US" sz="2000" dirty="0">
                <a:solidFill>
                  <a:schemeClr val="bg1">
                    <a:lumMod val="65000"/>
                  </a:schemeClr>
                </a:solidFill>
                <a:latin typeface="Arial" panose="020B0604020202020204" pitchFamily="34" charset="0"/>
                <a:cs typeface="Arial" panose="020B0604020202020204" pitchFamily="34" charset="0"/>
              </a:rPr>
              <a:t>and make the data labels the same color as the data they describe</a:t>
            </a:r>
          </a:p>
          <a:p>
            <a:pPr marL="342900" indent="-342900" algn="l">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visual cue: “</a:t>
            </a:r>
            <a:r>
              <a:rPr lang="en-US" sz="2000" i="1" dirty="0">
                <a:solidFill>
                  <a:schemeClr val="bg1">
                    <a:lumMod val="65000"/>
                  </a:schemeClr>
                </a:solidFill>
                <a:latin typeface="Arial" panose="020B0604020202020204" pitchFamily="34" charset="0"/>
                <a:cs typeface="Arial" panose="020B0604020202020204" pitchFamily="34" charset="0"/>
              </a:rPr>
              <a:t>these two pieces of information are related</a:t>
            </a:r>
            <a:r>
              <a:rPr lang="en-US" sz="2000" dirty="0">
                <a:solidFill>
                  <a:schemeClr val="bg1">
                    <a:lumMod val="65000"/>
                  </a:schemeClr>
                </a:solidFill>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endParaRPr lang="en-US" sz="2000" dirty="0">
              <a:solidFill>
                <a:schemeClr val="bg1">
                  <a:lumMod val="6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6: leverage consistent color</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381136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before and after</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pic>
        <p:nvPicPr>
          <p:cNvPr id="7" name="Picture 6">
            <a:extLst>
              <a:ext uri="{FF2B5EF4-FFF2-40B4-BE49-F238E27FC236}">
                <a16:creationId xmlns:a16="http://schemas.microsoft.com/office/drawing/2014/main" id="{F1AF9CE8-9134-9D25-E85C-62353A52B3A6}"/>
              </a:ext>
            </a:extLst>
          </p:cNvPr>
          <p:cNvPicPr>
            <a:picLocks noChangeAspect="1"/>
          </p:cNvPicPr>
          <p:nvPr/>
        </p:nvPicPr>
        <p:blipFill>
          <a:blip r:embed="rId2"/>
          <a:stretch>
            <a:fillRect/>
          </a:stretch>
        </p:blipFill>
        <p:spPr>
          <a:xfrm>
            <a:off x="6096000" y="2148185"/>
            <a:ext cx="6016882" cy="3362599"/>
          </a:xfrm>
          <a:prstGeom prst="rect">
            <a:avLst/>
          </a:prstGeom>
        </p:spPr>
      </p:pic>
      <p:pic>
        <p:nvPicPr>
          <p:cNvPr id="10" name="Picture 9">
            <a:extLst>
              <a:ext uri="{FF2B5EF4-FFF2-40B4-BE49-F238E27FC236}">
                <a16:creationId xmlns:a16="http://schemas.microsoft.com/office/drawing/2014/main" id="{E37E4465-506E-8C72-7676-10FCAB932485}"/>
              </a:ext>
            </a:extLst>
          </p:cNvPr>
          <p:cNvPicPr>
            <a:picLocks noChangeAspect="1"/>
          </p:cNvPicPr>
          <p:nvPr/>
        </p:nvPicPr>
        <p:blipFill>
          <a:blip r:embed="rId3"/>
          <a:stretch>
            <a:fillRect/>
          </a:stretch>
        </p:blipFill>
        <p:spPr>
          <a:xfrm>
            <a:off x="703297" y="2148185"/>
            <a:ext cx="4824048" cy="2854156"/>
          </a:xfrm>
          <a:prstGeom prst="rect">
            <a:avLst/>
          </a:prstGeom>
          <a:ln w="38100">
            <a:solidFill>
              <a:schemeClr val="bg1">
                <a:lumMod val="75000"/>
              </a:schemeClr>
            </a:solidFill>
          </a:ln>
        </p:spPr>
      </p:pic>
    </p:spTree>
    <p:extLst>
      <p:ext uri="{BB962C8B-B14F-4D97-AF65-F5344CB8AC3E}">
        <p14:creationId xmlns:p14="http://schemas.microsoft.com/office/powerpoint/2010/main" val="25676428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1068279" y="2443935"/>
            <a:ext cx="10055441" cy="19701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7200" dirty="0">
                <a:solidFill>
                  <a:srgbClr val="044C8C"/>
                </a:solidFill>
                <a:latin typeface="Arial" panose="020B0604020202020204" pitchFamily="34" charset="0"/>
                <a:cs typeface="Arial" panose="020B0604020202020204" pitchFamily="34" charset="0"/>
              </a:rPr>
              <a:t>Clutter </a:t>
            </a:r>
            <a:r>
              <a:rPr lang="en-US" sz="7200" dirty="0">
                <a:solidFill>
                  <a:schemeClr val="bg1">
                    <a:lumMod val="65000"/>
                  </a:schemeClr>
                </a:solidFill>
                <a:latin typeface="Arial" panose="020B0604020202020204" pitchFamily="34" charset="0"/>
                <a:cs typeface="Arial" panose="020B0604020202020204" pitchFamily="34" charset="0"/>
              </a:rPr>
              <a:t>is your enemy: ban it from your visuals!</a:t>
            </a:r>
            <a:endParaRPr lang="en-PH" sz="7200"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20741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5E3ECC1F-3B80-4228-87DE-E35389326A8D}"/>
              </a:ext>
            </a:extLst>
          </p:cNvPr>
          <p:cNvSpPr>
            <a:spLocks noGrp="1"/>
          </p:cNvSpPr>
          <p:nvPr>
            <p:ph type="subTitle" idx="1"/>
          </p:nvPr>
        </p:nvSpPr>
        <p:spPr>
          <a:xfrm>
            <a:off x="7601811" y="5302956"/>
            <a:ext cx="3675649" cy="1193744"/>
          </a:xfrm>
        </p:spPr>
        <p:txBody>
          <a:bodyPr>
            <a:normAutofit/>
          </a:bodyPr>
          <a:lstStyle/>
          <a:p>
            <a:pPr algn="l"/>
            <a:r>
              <a:rPr lang="en-PH" sz="7200">
                <a:solidFill>
                  <a:srgbClr val="61667C"/>
                </a:solidFill>
              </a:rPr>
              <a:t>Lesson 4</a:t>
            </a:r>
          </a:p>
        </p:txBody>
      </p:sp>
      <p:grpSp>
        <p:nvGrpSpPr>
          <p:cNvPr id="2" name="Group 1">
            <a:extLst>
              <a:ext uri="{FF2B5EF4-FFF2-40B4-BE49-F238E27FC236}">
                <a16:creationId xmlns:a16="http://schemas.microsoft.com/office/drawing/2014/main" id="{59438EEF-33BA-FD60-CF63-CE3D1FF211E9}"/>
              </a:ext>
            </a:extLst>
          </p:cNvPr>
          <p:cNvGrpSpPr/>
          <p:nvPr/>
        </p:nvGrpSpPr>
        <p:grpSpPr>
          <a:xfrm>
            <a:off x="1278584" y="594317"/>
            <a:ext cx="10130952" cy="5164152"/>
            <a:chOff x="609836" y="594317"/>
            <a:chExt cx="10130952" cy="5164152"/>
          </a:xfrm>
        </p:grpSpPr>
        <p:sp>
          <p:nvSpPr>
            <p:cNvPr id="3" name="Title 1">
              <a:extLst>
                <a:ext uri="{FF2B5EF4-FFF2-40B4-BE49-F238E27FC236}">
                  <a16:creationId xmlns:a16="http://schemas.microsoft.com/office/drawing/2014/main" id="{1ADBC930-F3C2-454A-B214-D9E480BF0439}"/>
                </a:ext>
              </a:extLst>
            </p:cNvPr>
            <p:cNvSpPr txBox="1">
              <a:spLocks/>
            </p:cNvSpPr>
            <p:nvPr/>
          </p:nvSpPr>
          <p:spPr>
            <a:xfrm>
              <a:off x="609836" y="594317"/>
              <a:ext cx="6268635" cy="25656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0">
                  <a:solidFill>
                    <a:srgbClr val="044C8C"/>
                  </a:solidFill>
                  <a:latin typeface="Arial" panose="020B0604020202020204" pitchFamily="34" charset="0"/>
                  <a:cs typeface="Arial" panose="020B0604020202020204" pitchFamily="34" charset="0"/>
                </a:rPr>
                <a:t>focus</a:t>
              </a:r>
              <a:endParaRPr lang="en-PH" sz="20000">
                <a:solidFill>
                  <a:srgbClr val="044C8C"/>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F7169BB3-3C79-4F4E-BEB7-870C1CBA3595}"/>
                </a:ext>
              </a:extLst>
            </p:cNvPr>
            <p:cNvSpPr txBox="1">
              <a:spLocks/>
            </p:cNvSpPr>
            <p:nvPr/>
          </p:nvSpPr>
          <p:spPr>
            <a:xfrm>
              <a:off x="3853335" y="2414370"/>
              <a:ext cx="6680840" cy="14911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0">
                  <a:solidFill>
                    <a:srgbClr val="044C8C"/>
                  </a:solidFill>
                  <a:latin typeface="Arial" panose="020B0604020202020204" pitchFamily="34" charset="0"/>
                  <a:cs typeface="Arial" panose="020B0604020202020204" pitchFamily="34" charset="0"/>
                </a:rPr>
                <a:t>audience’s</a:t>
              </a:r>
              <a:endParaRPr lang="en-PH" sz="1000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BF743D5-C04F-4C87-9208-656891923A3C}"/>
                </a:ext>
              </a:extLst>
            </p:cNvPr>
            <p:cNvSpPr txBox="1">
              <a:spLocks/>
            </p:cNvSpPr>
            <p:nvPr/>
          </p:nvSpPr>
          <p:spPr>
            <a:xfrm>
              <a:off x="2022806" y="2828572"/>
              <a:ext cx="2130694" cy="8909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a:solidFill>
                    <a:srgbClr val="044C8C"/>
                  </a:solidFill>
                  <a:latin typeface="Arial" panose="020B0604020202020204" pitchFamily="34" charset="0"/>
                  <a:cs typeface="Arial" panose="020B0604020202020204" pitchFamily="34" charset="0"/>
                </a:rPr>
                <a:t>your</a:t>
              </a:r>
              <a:endParaRPr lang="en-PH" sz="6600">
                <a:solidFill>
                  <a:srgbClr val="044C8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610A0C0-6879-489E-A3E6-3144F9A9E6BD}"/>
                </a:ext>
              </a:extLst>
            </p:cNvPr>
            <p:cNvSpPr txBox="1">
              <a:spLocks/>
            </p:cNvSpPr>
            <p:nvPr/>
          </p:nvSpPr>
          <p:spPr>
            <a:xfrm>
              <a:off x="2118342" y="3490253"/>
              <a:ext cx="8622446" cy="22682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6700">
                  <a:solidFill>
                    <a:srgbClr val="044C8C"/>
                  </a:solidFill>
                  <a:latin typeface="Arial" panose="020B0604020202020204" pitchFamily="34" charset="0"/>
                  <a:cs typeface="Arial" panose="020B0604020202020204" pitchFamily="34" charset="0"/>
                </a:rPr>
                <a:t>attention</a:t>
              </a:r>
              <a:endParaRPr lang="en-PH" sz="16700">
                <a:solidFill>
                  <a:srgbClr val="044C8C"/>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81531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brain and memory</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
        <p:nvSpPr>
          <p:cNvPr id="12" name="Title 1">
            <a:extLst>
              <a:ext uri="{FF2B5EF4-FFF2-40B4-BE49-F238E27FC236}">
                <a16:creationId xmlns:a16="http://schemas.microsoft.com/office/drawing/2014/main" id="{CE076353-4A85-6976-33F4-B129F2D91F22}"/>
              </a:ext>
            </a:extLst>
          </p:cNvPr>
          <p:cNvSpPr txBox="1">
            <a:spLocks/>
          </p:cNvSpPr>
          <p:nvPr/>
        </p:nvSpPr>
        <p:spPr>
          <a:xfrm>
            <a:off x="563313" y="1217860"/>
            <a:ext cx="11064580" cy="42124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b="1" dirty="0">
              <a:solidFill>
                <a:schemeClr val="bg1">
                  <a:lumMod val="65000"/>
                </a:schemeClr>
              </a:solidFill>
              <a:latin typeface="Arial"/>
              <a:cs typeface="Arial"/>
            </a:endParaRPr>
          </a:p>
        </p:txBody>
      </p:sp>
      <p:pic>
        <p:nvPicPr>
          <p:cNvPr id="3" name="Picture 2">
            <a:extLst>
              <a:ext uri="{FF2B5EF4-FFF2-40B4-BE49-F238E27FC236}">
                <a16:creationId xmlns:a16="http://schemas.microsoft.com/office/drawing/2014/main" id="{9478A2E4-BC12-6116-D170-28E152AA7F4F}"/>
              </a:ext>
            </a:extLst>
          </p:cNvPr>
          <p:cNvPicPr>
            <a:picLocks noChangeAspect="1"/>
          </p:cNvPicPr>
          <p:nvPr/>
        </p:nvPicPr>
        <p:blipFill>
          <a:blip r:embed="rId3"/>
          <a:stretch>
            <a:fillRect/>
          </a:stretch>
        </p:blipFill>
        <p:spPr>
          <a:xfrm>
            <a:off x="344948" y="1694414"/>
            <a:ext cx="7911948" cy="4649503"/>
          </a:xfrm>
          <a:prstGeom prst="rect">
            <a:avLst/>
          </a:prstGeom>
        </p:spPr>
      </p:pic>
    </p:spTree>
    <p:extLst>
      <p:ext uri="{BB962C8B-B14F-4D97-AF65-F5344CB8AC3E}">
        <p14:creationId xmlns:p14="http://schemas.microsoft.com/office/powerpoint/2010/main" val="3040706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Count the 3s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
        <p:nvSpPr>
          <p:cNvPr id="12" name="Title 1">
            <a:extLst>
              <a:ext uri="{FF2B5EF4-FFF2-40B4-BE49-F238E27FC236}">
                <a16:creationId xmlns:a16="http://schemas.microsoft.com/office/drawing/2014/main" id="{CE076353-4A85-6976-33F4-B129F2D91F22}"/>
              </a:ext>
            </a:extLst>
          </p:cNvPr>
          <p:cNvSpPr txBox="1">
            <a:spLocks/>
          </p:cNvSpPr>
          <p:nvPr/>
        </p:nvSpPr>
        <p:spPr>
          <a:xfrm>
            <a:off x="563313" y="1217860"/>
            <a:ext cx="11064580" cy="42124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b="1" dirty="0">
              <a:solidFill>
                <a:schemeClr val="bg1">
                  <a:lumMod val="65000"/>
                </a:schemeClr>
              </a:solidFill>
              <a:latin typeface="Arial"/>
              <a:cs typeface="Arial"/>
            </a:endParaRPr>
          </a:p>
        </p:txBody>
      </p:sp>
      <p:pic>
        <p:nvPicPr>
          <p:cNvPr id="4" name="Picture 3">
            <a:extLst>
              <a:ext uri="{FF2B5EF4-FFF2-40B4-BE49-F238E27FC236}">
                <a16:creationId xmlns:a16="http://schemas.microsoft.com/office/drawing/2014/main" id="{12F3CD77-381A-0C2D-24E3-AF67D57B1A95}"/>
              </a:ext>
            </a:extLst>
          </p:cNvPr>
          <p:cNvPicPr>
            <a:picLocks noChangeAspect="1"/>
          </p:cNvPicPr>
          <p:nvPr/>
        </p:nvPicPr>
        <p:blipFill>
          <a:blip r:embed="rId3"/>
          <a:stretch>
            <a:fillRect/>
          </a:stretch>
        </p:blipFill>
        <p:spPr>
          <a:xfrm>
            <a:off x="563311" y="1428484"/>
            <a:ext cx="6878010" cy="4591691"/>
          </a:xfrm>
          <a:prstGeom prst="rect">
            <a:avLst/>
          </a:prstGeom>
        </p:spPr>
      </p:pic>
    </p:spTree>
    <p:extLst>
      <p:ext uri="{BB962C8B-B14F-4D97-AF65-F5344CB8AC3E}">
        <p14:creationId xmlns:p14="http://schemas.microsoft.com/office/powerpoint/2010/main" val="408832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110D7D-EB23-7699-310A-75E3C0DF8E81}"/>
              </a:ext>
            </a:extLst>
          </p:cNvPr>
          <p:cNvPicPr>
            <a:picLocks noChangeAspect="1"/>
          </p:cNvPicPr>
          <p:nvPr/>
        </p:nvPicPr>
        <p:blipFill>
          <a:blip r:embed="rId3"/>
          <a:stretch>
            <a:fillRect/>
          </a:stretch>
        </p:blipFill>
        <p:spPr>
          <a:xfrm>
            <a:off x="563310" y="1428483"/>
            <a:ext cx="7112807" cy="4591691"/>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Count the 3s again: with </a:t>
            </a:r>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
        <p:nvSpPr>
          <p:cNvPr id="20" name="Title 1">
            <a:extLst>
              <a:ext uri="{FF2B5EF4-FFF2-40B4-BE49-F238E27FC236}">
                <a16:creationId xmlns:a16="http://schemas.microsoft.com/office/drawing/2014/main" id="{676DEBFF-D80C-9D70-70D8-4563C4195AF1}"/>
              </a:ext>
            </a:extLst>
          </p:cNvPr>
          <p:cNvSpPr txBox="1">
            <a:spLocks/>
          </p:cNvSpPr>
          <p:nvPr/>
        </p:nvSpPr>
        <p:spPr>
          <a:xfrm rot="1088221">
            <a:off x="4971681" y="4265897"/>
            <a:ext cx="307870" cy="545102"/>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3600" b="1" dirty="0">
              <a:solidFill>
                <a:srgbClr val="BFBFBF"/>
              </a:solidFill>
              <a:latin typeface="Arial"/>
              <a:cs typeface="Arial"/>
            </a:endParaRPr>
          </a:p>
        </p:txBody>
      </p:sp>
      <p:sp>
        <p:nvSpPr>
          <p:cNvPr id="12" name="Title 1">
            <a:extLst>
              <a:ext uri="{FF2B5EF4-FFF2-40B4-BE49-F238E27FC236}">
                <a16:creationId xmlns:a16="http://schemas.microsoft.com/office/drawing/2014/main" id="{CE076353-4A85-6976-33F4-B129F2D91F22}"/>
              </a:ext>
            </a:extLst>
          </p:cNvPr>
          <p:cNvSpPr txBox="1">
            <a:spLocks/>
          </p:cNvSpPr>
          <p:nvPr/>
        </p:nvSpPr>
        <p:spPr>
          <a:xfrm>
            <a:off x="563313" y="1217860"/>
            <a:ext cx="11064580" cy="42124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b="1" dirty="0">
              <a:solidFill>
                <a:schemeClr val="bg1">
                  <a:lumMod val="65000"/>
                </a:schemeClr>
              </a:solidFill>
              <a:latin typeface="Arial"/>
              <a:cs typeface="Arial"/>
            </a:endParaRPr>
          </a:p>
        </p:txBody>
      </p:sp>
    </p:spTree>
    <p:extLst>
      <p:ext uri="{BB962C8B-B14F-4D97-AF65-F5344CB8AC3E}">
        <p14:creationId xmlns:p14="http://schemas.microsoft.com/office/powerpoint/2010/main" val="342600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what to expect?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example 3 (before): showing data</a:t>
            </a:r>
          </a:p>
        </p:txBody>
      </p:sp>
      <p:pic>
        <p:nvPicPr>
          <p:cNvPr id="3" name="Picture 2">
            <a:extLst>
              <a:ext uri="{FF2B5EF4-FFF2-40B4-BE49-F238E27FC236}">
                <a16:creationId xmlns:a16="http://schemas.microsoft.com/office/drawing/2014/main" id="{DC9BEE33-D2F6-7E43-2E87-9F406A510AC8}"/>
              </a:ext>
            </a:extLst>
          </p:cNvPr>
          <p:cNvPicPr>
            <a:picLocks noChangeAspect="1"/>
          </p:cNvPicPr>
          <p:nvPr/>
        </p:nvPicPr>
        <p:blipFill>
          <a:blip r:embed="rId2"/>
          <a:stretch>
            <a:fillRect/>
          </a:stretch>
        </p:blipFill>
        <p:spPr>
          <a:xfrm>
            <a:off x="549663" y="1681888"/>
            <a:ext cx="7901601" cy="4705266"/>
          </a:xfrm>
          <a:prstGeom prst="rect">
            <a:avLst/>
          </a:prstGeom>
        </p:spPr>
      </p:pic>
    </p:spTree>
    <p:extLst>
      <p:ext uri="{BB962C8B-B14F-4D97-AF65-F5344CB8AC3E}">
        <p14:creationId xmlns:p14="http://schemas.microsoft.com/office/powerpoint/2010/main" val="4541535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1068280" y="1115704"/>
            <a:ext cx="7747730" cy="46265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lumMod val="65000"/>
                  </a:schemeClr>
                </a:solidFill>
                <a:latin typeface="Arial" panose="020B0604020202020204" pitchFamily="34" charset="0"/>
                <a:cs typeface="Arial" panose="020B0604020202020204" pitchFamily="34" charset="0"/>
              </a:rPr>
              <a:t>If we use </a:t>
            </a:r>
            <a:r>
              <a:rPr lang="en-US" sz="4000" dirty="0" err="1">
                <a:solidFill>
                  <a:schemeClr val="bg1">
                    <a:lumMod val="65000"/>
                  </a:schemeClr>
                </a:solidFill>
                <a:latin typeface="Arial" panose="020B0604020202020204" pitchFamily="34" charset="0"/>
                <a:cs typeface="Arial" panose="020B0604020202020204" pitchFamily="34" charset="0"/>
              </a:rPr>
              <a:t>preattentive</a:t>
            </a:r>
            <a:r>
              <a:rPr lang="en-US" sz="4000" dirty="0">
                <a:solidFill>
                  <a:schemeClr val="bg1">
                    <a:lumMod val="65000"/>
                  </a:schemeClr>
                </a:solidFill>
                <a:latin typeface="Arial" panose="020B0604020202020204" pitchFamily="34" charset="0"/>
                <a:cs typeface="Arial" panose="020B0604020202020204" pitchFamily="34" charset="0"/>
              </a:rPr>
              <a:t> attributes strategically, they can help us </a:t>
            </a:r>
          </a:p>
          <a:p>
            <a:pPr algn="l"/>
            <a:r>
              <a:rPr lang="en-US" sz="4000" dirty="0">
                <a:solidFill>
                  <a:srgbClr val="044C8C"/>
                </a:solidFill>
                <a:latin typeface="Arial" panose="020B0604020202020204" pitchFamily="34" charset="0"/>
                <a:cs typeface="Arial" panose="020B0604020202020204" pitchFamily="34" charset="0"/>
              </a:rPr>
              <a:t>enable our audience to see what we want them to see before they even know they’re seeing it!</a:t>
            </a:r>
            <a:endParaRPr lang="en-PH" sz="4000" dirty="0">
              <a:solidFill>
                <a:srgbClr val="61616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7905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b="1" dirty="0">
                <a:solidFill>
                  <a:schemeClr val="bg1">
                    <a:lumMod val="65000"/>
                  </a:schemeClr>
                </a:solidFill>
                <a:latin typeface="Arial"/>
                <a:cs typeface="Arial"/>
              </a:rPr>
              <a:t>signal where </a:t>
            </a:r>
            <a:r>
              <a:rPr lang="en-US" sz="2400" dirty="0">
                <a:solidFill>
                  <a:schemeClr val="bg1">
                    <a:lumMod val="65000"/>
                  </a:schemeClr>
                </a:solidFill>
                <a:latin typeface="Arial"/>
                <a:cs typeface="Arial"/>
              </a:rPr>
              <a:t>to </a:t>
            </a:r>
            <a:r>
              <a:rPr lang="en-US" sz="2400" b="1" dirty="0">
                <a:solidFill>
                  <a:schemeClr val="bg1">
                    <a:lumMod val="65000"/>
                  </a:schemeClr>
                </a:solidFill>
                <a:latin typeface="Arial"/>
                <a:cs typeface="Arial"/>
              </a:rPr>
              <a:t>look</a:t>
            </a:r>
            <a:r>
              <a:rPr lang="en-US" sz="2400" dirty="0">
                <a:solidFill>
                  <a:schemeClr val="bg1">
                    <a:lumMod val="65000"/>
                  </a:schemeClr>
                </a:solidFill>
                <a:latin typeface="Arial"/>
                <a:cs typeface="Arial"/>
              </a:rPr>
              <a:t> and create a </a:t>
            </a:r>
            <a:r>
              <a:rPr lang="en-US" sz="2400" b="1" dirty="0">
                <a:solidFill>
                  <a:schemeClr val="bg1">
                    <a:lumMod val="65000"/>
                  </a:schemeClr>
                </a:solidFill>
                <a:latin typeface="Arial"/>
                <a:cs typeface="Arial"/>
              </a:rPr>
              <a:t>visual hierarchy </a:t>
            </a:r>
            <a:r>
              <a:rPr lang="en-US" sz="2400" dirty="0">
                <a:solidFill>
                  <a:schemeClr val="bg1">
                    <a:lumMod val="65000"/>
                  </a:schemeClr>
                </a:solidFill>
                <a:latin typeface="Arial"/>
                <a:cs typeface="Arial"/>
              </a:rPr>
              <a:t>of information to help ease the processing of information</a:t>
            </a:r>
            <a:endParaRPr lang="en-US" sz="2400" dirty="0">
              <a:solidFill>
                <a:srgbClr val="00B050"/>
              </a:solidFill>
              <a:latin typeface="Arial"/>
              <a:cs typeface="Arial"/>
            </a:endParaRPr>
          </a:p>
        </p:txBody>
      </p:sp>
      <p:pic>
        <p:nvPicPr>
          <p:cNvPr id="3" name="Picture 2">
            <a:extLst>
              <a:ext uri="{FF2B5EF4-FFF2-40B4-BE49-F238E27FC236}">
                <a16:creationId xmlns:a16="http://schemas.microsoft.com/office/drawing/2014/main" id="{E2AD87AE-EAB3-E747-DA3E-4049EEF78D63}"/>
              </a:ext>
            </a:extLst>
          </p:cNvPr>
          <p:cNvPicPr>
            <a:picLocks noChangeAspect="1"/>
          </p:cNvPicPr>
          <p:nvPr/>
        </p:nvPicPr>
        <p:blipFill>
          <a:blip r:embed="rId2"/>
          <a:stretch>
            <a:fillRect/>
          </a:stretch>
        </p:blipFill>
        <p:spPr>
          <a:xfrm>
            <a:off x="424057" y="1985127"/>
            <a:ext cx="7062593" cy="4327868"/>
          </a:xfrm>
          <a:prstGeom prst="rect">
            <a:avLst/>
          </a:prstGeom>
        </p:spPr>
      </p:pic>
    </p:spTree>
    <p:extLst>
      <p:ext uri="{BB962C8B-B14F-4D97-AF65-F5344CB8AC3E}">
        <p14:creationId xmlns:p14="http://schemas.microsoft.com/office/powerpoint/2010/main" val="3840711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text</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original text, no </a:t>
            </a:r>
            <a:r>
              <a:rPr lang="en-US" sz="2400" dirty="0" err="1">
                <a:solidFill>
                  <a:schemeClr val="bg1">
                    <a:lumMod val="65000"/>
                  </a:schemeClr>
                </a:solidFill>
                <a:latin typeface="Arial"/>
                <a:cs typeface="Arial"/>
              </a:rPr>
              <a:t>preattentive</a:t>
            </a:r>
            <a:r>
              <a:rPr lang="en-US" sz="2400" dirty="0">
                <a:solidFill>
                  <a:schemeClr val="bg1">
                    <a:lumMod val="65000"/>
                  </a:schemeClr>
                </a:solidFill>
                <a:latin typeface="Arial"/>
                <a:cs typeface="Arial"/>
              </a:rPr>
              <a:t> attributes</a:t>
            </a:r>
            <a:endParaRPr lang="en-US" sz="2400" dirty="0">
              <a:solidFill>
                <a:srgbClr val="00B050"/>
              </a:solidFill>
              <a:latin typeface="Arial"/>
              <a:cs typeface="Arial"/>
            </a:endParaRPr>
          </a:p>
        </p:txBody>
      </p:sp>
      <p:sp>
        <p:nvSpPr>
          <p:cNvPr id="5" name="Title 1">
            <a:extLst>
              <a:ext uri="{FF2B5EF4-FFF2-40B4-BE49-F238E27FC236}">
                <a16:creationId xmlns:a16="http://schemas.microsoft.com/office/drawing/2014/main" id="{EFF8D7AB-032C-D54B-E51F-DD63C5B8CC8E}"/>
              </a:ext>
            </a:extLst>
          </p:cNvPr>
          <p:cNvSpPr txBox="1">
            <a:spLocks/>
          </p:cNvSpPr>
          <p:nvPr/>
        </p:nvSpPr>
        <p:spPr>
          <a:xfrm>
            <a:off x="563313" y="1845390"/>
            <a:ext cx="7366036" cy="425515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What are we doing well? Great Products. These products are clearly the best in their class. Replacement parts are shipped when needed. You sent me gaskets without me having to ask. Problems are resolved promptly. Bev in the billing office was quick to resolve a billing issue I had. General customer service exceeds expectations. The account manager even called to check in after normal business hours. </a:t>
            </a:r>
          </a:p>
          <a:p>
            <a:pPr marL="0" algn="l">
              <a:spcBef>
                <a:spcPts val="0"/>
              </a:spcBef>
              <a:spcAft>
                <a:spcPts val="0"/>
              </a:spcAft>
            </a:pPr>
            <a:r>
              <a:rPr lang="en-US" sz="2400" dirty="0">
                <a:solidFill>
                  <a:schemeClr val="bg1">
                    <a:lumMod val="65000"/>
                  </a:schemeClr>
                </a:solidFill>
                <a:latin typeface="Arial"/>
                <a:cs typeface="Arial"/>
              </a:rPr>
              <a:t>You have a great company – keep up the good work! </a:t>
            </a:r>
          </a:p>
        </p:txBody>
      </p:sp>
    </p:spTree>
    <p:extLst>
      <p:ext uri="{BB962C8B-B14F-4D97-AF65-F5344CB8AC3E}">
        <p14:creationId xmlns:p14="http://schemas.microsoft.com/office/powerpoint/2010/main" val="1057919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B79CA3A-D2D5-D24B-7B90-8FE345BA2011}"/>
              </a:ext>
            </a:extLst>
          </p:cNvPr>
          <p:cNvSpPr txBox="1">
            <a:spLocks/>
          </p:cNvSpPr>
          <p:nvPr/>
        </p:nvSpPr>
        <p:spPr>
          <a:xfrm>
            <a:off x="563313" y="1845390"/>
            <a:ext cx="7366036" cy="425515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What are we doing well? Great Products. </a:t>
            </a:r>
            <a:r>
              <a:rPr lang="en-US" sz="2400" dirty="0">
                <a:solidFill>
                  <a:srgbClr val="4F81BD"/>
                </a:solidFill>
                <a:latin typeface="Arial"/>
                <a:cs typeface="Arial"/>
              </a:rPr>
              <a:t>These products are clearly the best in their class. </a:t>
            </a:r>
            <a:r>
              <a:rPr lang="en-US" sz="2400" dirty="0">
                <a:solidFill>
                  <a:schemeClr val="bg1">
                    <a:lumMod val="65000"/>
                  </a:schemeClr>
                </a:solidFill>
                <a:latin typeface="Arial"/>
                <a:cs typeface="Arial"/>
              </a:rPr>
              <a:t>Replacement parts are shipped when needed. You sent me gaskets without me having to ask. Problems are resolved promptly. Bev in the billing office was quick to resolve a billing issue I had. General customer service exceeds expectations. The account manager even called to check in after normal business hours. </a:t>
            </a:r>
          </a:p>
          <a:p>
            <a:pPr marL="0" algn="l">
              <a:spcBef>
                <a:spcPts val="0"/>
              </a:spcBef>
              <a:spcAft>
                <a:spcPts val="0"/>
              </a:spcAft>
            </a:pPr>
            <a:r>
              <a:rPr lang="en-US" sz="2400" dirty="0">
                <a:solidFill>
                  <a:schemeClr val="bg1">
                    <a:lumMod val="65000"/>
                  </a:schemeClr>
                </a:solidFill>
                <a:latin typeface="Arial"/>
                <a:cs typeface="Arial"/>
              </a:rPr>
              <a:t>You have a great company – keep up the good work! </a:t>
            </a:r>
          </a:p>
        </p:txBody>
      </p:sp>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text</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rgbClr val="4F81BD"/>
                </a:solidFill>
                <a:latin typeface="Arial"/>
                <a:cs typeface="Arial"/>
              </a:rPr>
              <a:t>color</a:t>
            </a:r>
          </a:p>
        </p:txBody>
      </p:sp>
    </p:spTree>
    <p:extLst>
      <p:ext uri="{BB962C8B-B14F-4D97-AF65-F5344CB8AC3E}">
        <p14:creationId xmlns:p14="http://schemas.microsoft.com/office/powerpoint/2010/main" val="720812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94DF66-E1B5-0661-2621-343D4E1FE6F7}"/>
              </a:ext>
            </a:extLst>
          </p:cNvPr>
          <p:cNvSpPr txBox="1">
            <a:spLocks/>
          </p:cNvSpPr>
          <p:nvPr/>
        </p:nvSpPr>
        <p:spPr>
          <a:xfrm>
            <a:off x="563313" y="1845390"/>
            <a:ext cx="7366036" cy="425515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What are we doing well? Great Products. These products are clearly the best in their class.</a:t>
            </a:r>
            <a:r>
              <a:rPr lang="en-US" sz="2400" dirty="0">
                <a:solidFill>
                  <a:srgbClr val="4F81BD"/>
                </a:solidFill>
                <a:latin typeface="Arial"/>
                <a:cs typeface="Arial"/>
              </a:rPr>
              <a:t> </a:t>
            </a:r>
            <a:r>
              <a:rPr lang="en-US" sz="2400" i="1" dirty="0">
                <a:solidFill>
                  <a:schemeClr val="bg1">
                    <a:lumMod val="50000"/>
                  </a:schemeClr>
                </a:solidFill>
                <a:latin typeface="Arial"/>
                <a:cs typeface="Arial"/>
              </a:rPr>
              <a:t>Replacement parts are shipped when needed. </a:t>
            </a:r>
            <a:r>
              <a:rPr lang="en-US" sz="2400" dirty="0">
                <a:solidFill>
                  <a:schemeClr val="bg1">
                    <a:lumMod val="65000"/>
                  </a:schemeClr>
                </a:solidFill>
                <a:latin typeface="Arial"/>
                <a:cs typeface="Arial"/>
              </a:rPr>
              <a:t>You sent me gaskets without me having to ask. Problems are resolved promptly. Bev in the billing office was quick to resolve a billing issue I had. General customer service exceeds expectations. The account manager even called to check in after normal business hours. </a:t>
            </a:r>
          </a:p>
          <a:p>
            <a:pPr marL="0" algn="l">
              <a:spcBef>
                <a:spcPts val="0"/>
              </a:spcBef>
              <a:spcAft>
                <a:spcPts val="0"/>
              </a:spcAft>
            </a:pPr>
            <a:r>
              <a:rPr lang="en-US" sz="2400" dirty="0">
                <a:solidFill>
                  <a:schemeClr val="bg1">
                    <a:lumMod val="65000"/>
                  </a:schemeClr>
                </a:solidFill>
                <a:latin typeface="Arial"/>
                <a:cs typeface="Arial"/>
              </a:rPr>
              <a:t>You have a great company – keep up the good work! </a:t>
            </a:r>
          </a:p>
        </p:txBody>
      </p:sp>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text</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i="1" dirty="0">
                <a:solidFill>
                  <a:schemeClr val="bg1">
                    <a:lumMod val="65000"/>
                  </a:schemeClr>
                </a:solidFill>
                <a:latin typeface="Arial"/>
                <a:cs typeface="Arial"/>
              </a:rPr>
              <a:t>italics</a:t>
            </a:r>
            <a:endParaRPr lang="en-US" sz="2400" i="1" dirty="0">
              <a:solidFill>
                <a:srgbClr val="00B050"/>
              </a:solidFill>
              <a:latin typeface="Arial"/>
              <a:cs typeface="Arial"/>
            </a:endParaRPr>
          </a:p>
        </p:txBody>
      </p:sp>
    </p:spTree>
    <p:extLst>
      <p:ext uri="{BB962C8B-B14F-4D97-AF65-F5344CB8AC3E}">
        <p14:creationId xmlns:p14="http://schemas.microsoft.com/office/powerpoint/2010/main" val="9965628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F12BDE7-66A3-2FBE-34F7-19555EA83CAC}"/>
              </a:ext>
            </a:extLst>
          </p:cNvPr>
          <p:cNvSpPr txBox="1">
            <a:spLocks/>
          </p:cNvSpPr>
          <p:nvPr/>
        </p:nvSpPr>
        <p:spPr>
          <a:xfrm>
            <a:off x="563312" y="1845390"/>
            <a:ext cx="7761821" cy="501260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What are we doing well? Great Products. These products are clearly the best in their class. Replacement parts are shipped when needed. You sent me gaskets </a:t>
            </a:r>
            <a:r>
              <a:rPr lang="en-US" dirty="0">
                <a:solidFill>
                  <a:schemeClr val="bg1">
                    <a:lumMod val="65000"/>
                  </a:schemeClr>
                </a:solidFill>
                <a:latin typeface="Arial"/>
                <a:cs typeface="Arial"/>
              </a:rPr>
              <a:t>without me having to ask</a:t>
            </a:r>
            <a:r>
              <a:rPr lang="en-US" sz="2800" dirty="0">
                <a:solidFill>
                  <a:schemeClr val="bg1">
                    <a:lumMod val="65000"/>
                  </a:schemeClr>
                </a:solidFill>
                <a:latin typeface="Arial"/>
                <a:cs typeface="Arial"/>
              </a:rPr>
              <a:t>. </a:t>
            </a:r>
            <a:r>
              <a:rPr lang="en-US" sz="2400" dirty="0">
                <a:solidFill>
                  <a:schemeClr val="bg1">
                    <a:lumMod val="65000"/>
                  </a:schemeClr>
                </a:solidFill>
                <a:latin typeface="Arial"/>
                <a:cs typeface="Arial"/>
              </a:rPr>
              <a:t>Problems are resolved promptly. Bev in the billing office was quick to resolve a billing issue I had. General customer service exceeds expectations. The account manager even called to check in after normal business hours. You have a great company – keep up the good work! </a:t>
            </a:r>
          </a:p>
        </p:txBody>
      </p:sp>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text</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size</a:t>
            </a:r>
            <a:endParaRPr lang="en-US" sz="2400" dirty="0">
              <a:solidFill>
                <a:srgbClr val="00B050"/>
              </a:solidFill>
              <a:latin typeface="Arial"/>
              <a:cs typeface="Arial"/>
            </a:endParaRPr>
          </a:p>
        </p:txBody>
      </p:sp>
    </p:spTree>
    <p:extLst>
      <p:ext uri="{BB962C8B-B14F-4D97-AF65-F5344CB8AC3E}">
        <p14:creationId xmlns:p14="http://schemas.microsoft.com/office/powerpoint/2010/main" val="41189972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C3C930-9610-F63F-B55A-9123247B7002}"/>
              </a:ext>
            </a:extLst>
          </p:cNvPr>
          <p:cNvSpPr txBox="1">
            <a:spLocks/>
          </p:cNvSpPr>
          <p:nvPr/>
        </p:nvSpPr>
        <p:spPr>
          <a:xfrm>
            <a:off x="563313" y="1845390"/>
            <a:ext cx="7366036" cy="4637297"/>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What are we doing well? Great Products. These products are clearly the best in their class. Replacement parts are shipped when needed. You sent me gaskets without me having to ask. </a:t>
            </a:r>
          </a:p>
          <a:p>
            <a:pPr marL="0" algn="l">
              <a:spcBef>
                <a:spcPts val="0"/>
              </a:spcBef>
              <a:spcAft>
                <a:spcPts val="0"/>
              </a:spcAft>
            </a:pPr>
            <a:endParaRPr lang="en-US" sz="2400" dirty="0">
              <a:solidFill>
                <a:schemeClr val="bg1">
                  <a:lumMod val="65000"/>
                </a:schemeClr>
              </a:solidFill>
              <a:latin typeface="Arial"/>
              <a:cs typeface="Arial"/>
            </a:endParaRPr>
          </a:p>
          <a:p>
            <a:pPr marL="0" algn="l">
              <a:spcBef>
                <a:spcPts val="0"/>
              </a:spcBef>
              <a:spcAft>
                <a:spcPts val="0"/>
              </a:spcAft>
            </a:pPr>
            <a:r>
              <a:rPr lang="en-US" sz="2400" dirty="0">
                <a:solidFill>
                  <a:schemeClr val="bg1">
                    <a:lumMod val="65000"/>
                  </a:schemeClr>
                </a:solidFill>
                <a:latin typeface="Arial"/>
                <a:cs typeface="Arial"/>
              </a:rPr>
              <a:t>Problems are resolved promptly. </a:t>
            </a:r>
          </a:p>
          <a:p>
            <a:pPr marL="0" algn="l">
              <a:spcBef>
                <a:spcPts val="0"/>
              </a:spcBef>
              <a:spcAft>
                <a:spcPts val="0"/>
              </a:spcAft>
            </a:pPr>
            <a:endParaRPr lang="en-US" sz="2400" dirty="0">
              <a:solidFill>
                <a:schemeClr val="bg1">
                  <a:lumMod val="65000"/>
                </a:schemeClr>
              </a:solidFill>
              <a:latin typeface="Arial"/>
              <a:cs typeface="Arial"/>
            </a:endParaRPr>
          </a:p>
          <a:p>
            <a:pPr marL="0" algn="l">
              <a:spcBef>
                <a:spcPts val="0"/>
              </a:spcBef>
              <a:spcAft>
                <a:spcPts val="0"/>
              </a:spcAft>
            </a:pPr>
            <a:r>
              <a:rPr lang="en-US" sz="2400" dirty="0">
                <a:solidFill>
                  <a:schemeClr val="bg1">
                    <a:lumMod val="65000"/>
                  </a:schemeClr>
                </a:solidFill>
                <a:latin typeface="Arial"/>
                <a:cs typeface="Arial"/>
              </a:rPr>
              <a:t>Bev in the billing office was quick to resolve a billing issue I had. General customer service exceeds expectations. The account manager even called to check in after normal business hours. </a:t>
            </a:r>
          </a:p>
          <a:p>
            <a:pPr marL="0" algn="l">
              <a:spcBef>
                <a:spcPts val="0"/>
              </a:spcBef>
              <a:spcAft>
                <a:spcPts val="0"/>
              </a:spcAft>
            </a:pPr>
            <a:r>
              <a:rPr lang="en-US" sz="2400" dirty="0">
                <a:solidFill>
                  <a:schemeClr val="bg1">
                    <a:lumMod val="65000"/>
                  </a:schemeClr>
                </a:solidFill>
                <a:latin typeface="Arial"/>
                <a:cs typeface="Arial"/>
              </a:rPr>
              <a:t>You have a great company – keep up the good work! </a:t>
            </a:r>
          </a:p>
        </p:txBody>
      </p:sp>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text</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separate spatially</a:t>
            </a:r>
            <a:endParaRPr lang="en-US" sz="2400" dirty="0">
              <a:solidFill>
                <a:srgbClr val="00B050"/>
              </a:solidFill>
              <a:latin typeface="Arial"/>
              <a:cs typeface="Arial"/>
            </a:endParaRPr>
          </a:p>
        </p:txBody>
      </p:sp>
    </p:spTree>
    <p:extLst>
      <p:ext uri="{BB962C8B-B14F-4D97-AF65-F5344CB8AC3E}">
        <p14:creationId xmlns:p14="http://schemas.microsoft.com/office/powerpoint/2010/main" val="25346445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B36F5F5-602A-C56D-4C2D-BC88F74DE99A}"/>
              </a:ext>
            </a:extLst>
          </p:cNvPr>
          <p:cNvSpPr txBox="1">
            <a:spLocks/>
          </p:cNvSpPr>
          <p:nvPr/>
        </p:nvSpPr>
        <p:spPr>
          <a:xfrm>
            <a:off x="563313" y="1845390"/>
            <a:ext cx="7366036" cy="425515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What are we doing well? Great Products. These products are clearly the best in their class. Replacement parts are shipped when needed. You sent me gaskets without me having to ask. Problems are resolved promptly. Bev in the billing office was quick to resolve a billing issue I had. General customer service exceeds expectations. The </a:t>
            </a:r>
          </a:p>
          <a:p>
            <a:pPr marL="0" algn="l">
              <a:spcBef>
                <a:spcPts val="0"/>
              </a:spcBef>
              <a:spcAft>
                <a:spcPts val="0"/>
              </a:spcAft>
            </a:pPr>
            <a:r>
              <a:rPr lang="en-US" sz="2400" dirty="0">
                <a:solidFill>
                  <a:schemeClr val="bg1">
                    <a:lumMod val="65000"/>
                  </a:schemeClr>
                </a:solidFill>
                <a:latin typeface="Arial"/>
                <a:cs typeface="Arial"/>
              </a:rPr>
              <a:t>account manager even called to check in after normal business hours. </a:t>
            </a:r>
          </a:p>
          <a:p>
            <a:pPr marL="0" algn="l">
              <a:spcBef>
                <a:spcPts val="0"/>
              </a:spcBef>
              <a:spcAft>
                <a:spcPts val="0"/>
              </a:spcAft>
            </a:pPr>
            <a:r>
              <a:rPr lang="en-US" sz="2400" dirty="0">
                <a:solidFill>
                  <a:schemeClr val="bg1">
                    <a:lumMod val="65000"/>
                  </a:schemeClr>
                </a:solidFill>
                <a:latin typeface="Arial"/>
                <a:cs typeface="Arial"/>
              </a:rPr>
              <a:t>You have a great company – keep up the good work! </a:t>
            </a:r>
          </a:p>
        </p:txBody>
      </p:sp>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text</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outline (enclosure)</a:t>
            </a:r>
            <a:endParaRPr lang="en-US" sz="2400" dirty="0">
              <a:solidFill>
                <a:srgbClr val="00B050"/>
              </a:solidFill>
              <a:latin typeface="Arial"/>
              <a:cs typeface="Arial"/>
            </a:endParaRPr>
          </a:p>
        </p:txBody>
      </p:sp>
      <p:sp>
        <p:nvSpPr>
          <p:cNvPr id="7" name="Rectangle 6">
            <a:extLst>
              <a:ext uri="{FF2B5EF4-FFF2-40B4-BE49-F238E27FC236}">
                <a16:creationId xmlns:a16="http://schemas.microsoft.com/office/drawing/2014/main" id="{17493832-1BF6-16CB-0A71-B3908D1AD09F}"/>
              </a:ext>
            </a:extLst>
          </p:cNvPr>
          <p:cNvSpPr/>
          <p:nvPr/>
        </p:nvSpPr>
        <p:spPr>
          <a:xfrm>
            <a:off x="604257" y="4196687"/>
            <a:ext cx="5619122" cy="341194"/>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952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text</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underline (added marks)</a:t>
            </a:r>
          </a:p>
        </p:txBody>
      </p:sp>
      <p:sp>
        <p:nvSpPr>
          <p:cNvPr id="6" name="Title 1">
            <a:extLst>
              <a:ext uri="{FF2B5EF4-FFF2-40B4-BE49-F238E27FC236}">
                <a16:creationId xmlns:a16="http://schemas.microsoft.com/office/drawing/2014/main" id="{03D18E18-4398-E6F7-8D51-B18A1698279D}"/>
              </a:ext>
            </a:extLst>
          </p:cNvPr>
          <p:cNvSpPr txBox="1">
            <a:spLocks/>
          </p:cNvSpPr>
          <p:nvPr/>
        </p:nvSpPr>
        <p:spPr>
          <a:xfrm>
            <a:off x="563313" y="1845390"/>
            <a:ext cx="7366036" cy="4255159"/>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What are we doing well? Great Products. These products are clearly the best in their class. Replacement parts are shipped when needed. You sent me gaskets without me having to ask. Problems are resolved promptly. Bev in the billing office was quick to resolve a billing issue I had. General customer service exceeds expectations. The account manager even called to check in after normal business hours. </a:t>
            </a:r>
          </a:p>
          <a:p>
            <a:pPr marL="0" algn="l">
              <a:spcBef>
                <a:spcPts val="0"/>
              </a:spcBef>
              <a:spcAft>
                <a:spcPts val="0"/>
              </a:spcAft>
            </a:pPr>
            <a:r>
              <a:rPr lang="en-US" sz="2400" u="sng" dirty="0">
                <a:solidFill>
                  <a:schemeClr val="bg1">
                    <a:lumMod val="65000"/>
                  </a:schemeClr>
                </a:solidFill>
                <a:latin typeface="Arial"/>
                <a:cs typeface="Arial"/>
              </a:rPr>
              <a:t>You have a great company – keep up the good work! </a:t>
            </a:r>
          </a:p>
        </p:txBody>
      </p:sp>
    </p:spTree>
    <p:extLst>
      <p:ext uri="{BB962C8B-B14F-4D97-AF65-F5344CB8AC3E}">
        <p14:creationId xmlns:p14="http://schemas.microsoft.com/office/powerpoint/2010/main" val="21700037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text</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this is how it’s done using the previous example</a:t>
            </a:r>
          </a:p>
        </p:txBody>
      </p:sp>
      <p:sp>
        <p:nvSpPr>
          <p:cNvPr id="5" name="Title 1">
            <a:extLst>
              <a:ext uri="{FF2B5EF4-FFF2-40B4-BE49-F238E27FC236}">
                <a16:creationId xmlns:a16="http://schemas.microsoft.com/office/drawing/2014/main" id="{6DBB22DC-50BA-A11C-798A-EEF1C14DD53E}"/>
              </a:ext>
            </a:extLst>
          </p:cNvPr>
          <p:cNvSpPr txBox="1">
            <a:spLocks/>
          </p:cNvSpPr>
          <p:nvPr/>
        </p:nvSpPr>
        <p:spPr>
          <a:xfrm>
            <a:off x="563312" y="1800145"/>
            <a:ext cx="7366036" cy="643720"/>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What are we doing well?</a:t>
            </a:r>
            <a:endParaRPr lang="en-US" sz="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837D843-D872-63E7-B998-06FE27F55142}"/>
              </a:ext>
            </a:extLst>
          </p:cNvPr>
          <p:cNvSpPr txBox="1">
            <a:spLocks/>
          </p:cNvSpPr>
          <p:nvPr/>
        </p:nvSpPr>
        <p:spPr>
          <a:xfrm>
            <a:off x="563312" y="2266442"/>
            <a:ext cx="7366036" cy="43445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Themes &amp; example comments</a:t>
            </a:r>
          </a:p>
        </p:txBody>
      </p:sp>
      <p:sp>
        <p:nvSpPr>
          <p:cNvPr id="8" name="Title 1">
            <a:extLst>
              <a:ext uri="{FF2B5EF4-FFF2-40B4-BE49-F238E27FC236}">
                <a16:creationId xmlns:a16="http://schemas.microsoft.com/office/drawing/2014/main" id="{FD2E37F5-119E-CE8B-DF7C-A345E4C80E6A}"/>
              </a:ext>
            </a:extLst>
          </p:cNvPr>
          <p:cNvSpPr txBox="1">
            <a:spLocks/>
          </p:cNvSpPr>
          <p:nvPr/>
        </p:nvSpPr>
        <p:spPr>
          <a:xfrm>
            <a:off x="563312" y="2785947"/>
            <a:ext cx="11064580" cy="3734937"/>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spcBef>
                <a:spcPts val="0"/>
              </a:spcBef>
              <a:spcAft>
                <a:spcPts val="1200"/>
              </a:spcAft>
              <a:buFont typeface="Arial" panose="020B0604020202020204" pitchFamily="34" charset="0"/>
              <a:buChar char="•"/>
            </a:pPr>
            <a:r>
              <a:rPr lang="en-US" sz="2400" b="1" dirty="0">
                <a:solidFill>
                  <a:srgbClr val="4F81BD"/>
                </a:solidFill>
                <a:latin typeface="Arial"/>
                <a:cs typeface="Arial"/>
              </a:rPr>
              <a:t>Great products: </a:t>
            </a:r>
            <a:r>
              <a:rPr lang="en-US" sz="2400" dirty="0">
                <a:solidFill>
                  <a:schemeClr val="bg1">
                    <a:lumMod val="65000"/>
                  </a:schemeClr>
                </a:solidFill>
                <a:latin typeface="Arial"/>
                <a:cs typeface="Arial"/>
              </a:rPr>
              <a:t>“These products are clearly the best in their class.”</a:t>
            </a:r>
          </a:p>
          <a:p>
            <a:pPr marL="342900" indent="-342900" algn="l">
              <a:spcBef>
                <a:spcPts val="0"/>
              </a:spcBef>
              <a:spcAft>
                <a:spcPts val="1200"/>
              </a:spcAft>
              <a:buFont typeface="Arial" panose="020B0604020202020204" pitchFamily="34" charset="0"/>
              <a:buChar char="•"/>
            </a:pPr>
            <a:r>
              <a:rPr lang="en-US" sz="2400" b="1" dirty="0">
                <a:solidFill>
                  <a:srgbClr val="4F81BD"/>
                </a:solidFill>
                <a:latin typeface="Arial"/>
                <a:cs typeface="Arial"/>
              </a:rPr>
              <a:t>Replacement parts are shipped when needed:                                            </a:t>
            </a:r>
            <a:r>
              <a:rPr lang="en-US" sz="2400" dirty="0">
                <a:solidFill>
                  <a:schemeClr val="bg1">
                    <a:lumMod val="65000"/>
                  </a:schemeClr>
                </a:solidFill>
                <a:latin typeface="Arial"/>
                <a:cs typeface="Arial"/>
              </a:rPr>
              <a:t>“You sent me gaskets without me having to ask, and I really                          needed them, too!”</a:t>
            </a:r>
          </a:p>
          <a:p>
            <a:pPr marL="342900" indent="-342900" algn="l">
              <a:spcBef>
                <a:spcPts val="0"/>
              </a:spcBef>
              <a:spcAft>
                <a:spcPts val="1200"/>
              </a:spcAft>
              <a:buFont typeface="Arial" panose="020B0604020202020204" pitchFamily="34" charset="0"/>
              <a:buChar char="•"/>
            </a:pPr>
            <a:r>
              <a:rPr lang="en-US" sz="2400" b="1" dirty="0">
                <a:solidFill>
                  <a:srgbClr val="4F81BD"/>
                </a:solidFill>
                <a:latin typeface="Arial"/>
                <a:cs typeface="Arial"/>
              </a:rPr>
              <a:t>Problems are resolved promptly: </a:t>
            </a:r>
            <a:r>
              <a:rPr lang="en-US" sz="2400" dirty="0">
                <a:solidFill>
                  <a:schemeClr val="bg1">
                    <a:lumMod val="65000"/>
                  </a:schemeClr>
                </a:solidFill>
                <a:latin typeface="Arial"/>
                <a:cs typeface="Arial"/>
              </a:rPr>
              <a:t>“Bev in the billing office was                     quick to resolve a billing issue I had.” </a:t>
            </a:r>
          </a:p>
          <a:p>
            <a:pPr marL="342900" indent="-342900" algn="l">
              <a:spcBef>
                <a:spcPts val="0"/>
              </a:spcBef>
              <a:spcAft>
                <a:spcPts val="1200"/>
              </a:spcAft>
              <a:buFont typeface="Arial" panose="020B0604020202020204" pitchFamily="34" charset="0"/>
              <a:buChar char="•"/>
            </a:pPr>
            <a:r>
              <a:rPr lang="en-US" sz="2400" b="1" dirty="0">
                <a:solidFill>
                  <a:srgbClr val="4F81BD"/>
                </a:solidFill>
                <a:latin typeface="Arial"/>
                <a:cs typeface="Arial"/>
              </a:rPr>
              <a:t>General customer service exceeds expectations:                                         </a:t>
            </a:r>
            <a:r>
              <a:rPr lang="en-US" sz="2400" dirty="0">
                <a:solidFill>
                  <a:schemeClr val="bg1">
                    <a:lumMod val="65000"/>
                  </a:schemeClr>
                </a:solidFill>
                <a:latin typeface="Arial"/>
                <a:cs typeface="Arial"/>
              </a:rPr>
              <a:t>“The account manager even called to check in after normal business hours.                               </a:t>
            </a:r>
            <a:r>
              <a:rPr lang="en-US" sz="2400" i="1" dirty="0">
                <a:solidFill>
                  <a:schemeClr val="bg1">
                    <a:lumMod val="65000"/>
                  </a:schemeClr>
                </a:solidFill>
                <a:latin typeface="Arial"/>
                <a:cs typeface="Arial"/>
              </a:rPr>
              <a:t>You have a great company – keep up the good work! </a:t>
            </a:r>
          </a:p>
        </p:txBody>
      </p:sp>
    </p:spTree>
    <p:extLst>
      <p:ext uri="{BB962C8B-B14F-4D97-AF65-F5344CB8AC3E}">
        <p14:creationId xmlns:p14="http://schemas.microsoft.com/office/powerpoint/2010/main" val="814179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what to expect?</a:t>
            </a:r>
            <a:endParaRPr lang="en-PH" sz="3600" b="1" dirty="0">
              <a:solidFill>
                <a:srgbClr val="044C8C"/>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42549F-4D35-F4DA-5486-06FF2CDD1BE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example 3 (before): storytelling with data</a:t>
            </a:r>
          </a:p>
        </p:txBody>
      </p:sp>
      <p:pic>
        <p:nvPicPr>
          <p:cNvPr id="7" name="Picture 6">
            <a:extLst>
              <a:ext uri="{FF2B5EF4-FFF2-40B4-BE49-F238E27FC236}">
                <a16:creationId xmlns:a16="http://schemas.microsoft.com/office/drawing/2014/main" id="{2B36561B-4A28-C07A-43FF-BA9B093A99BB}"/>
              </a:ext>
            </a:extLst>
          </p:cNvPr>
          <p:cNvPicPr>
            <a:picLocks noChangeAspect="1"/>
          </p:cNvPicPr>
          <p:nvPr/>
        </p:nvPicPr>
        <p:blipFill>
          <a:blip r:embed="rId2"/>
          <a:stretch>
            <a:fillRect/>
          </a:stretch>
        </p:blipFill>
        <p:spPr>
          <a:xfrm>
            <a:off x="495071" y="1640943"/>
            <a:ext cx="6588116" cy="4683956"/>
          </a:xfrm>
          <a:prstGeom prst="rect">
            <a:avLst/>
          </a:prstGeom>
        </p:spPr>
      </p:pic>
    </p:spTree>
    <p:extLst>
      <p:ext uri="{BB962C8B-B14F-4D97-AF65-F5344CB8AC3E}">
        <p14:creationId xmlns:p14="http://schemas.microsoft.com/office/powerpoint/2010/main" val="126509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822621" y="1557550"/>
            <a:ext cx="9781690" cy="37429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lumMod val="65000"/>
                  </a:schemeClr>
                </a:solidFill>
                <a:latin typeface="Arial"/>
                <a:cs typeface="Arial"/>
              </a:rPr>
              <a:t>Studies have shown that we have about </a:t>
            </a:r>
            <a:r>
              <a:rPr lang="en-US" sz="4400" b="1" dirty="0">
                <a:solidFill>
                  <a:srgbClr val="4F81BD"/>
                </a:solidFill>
                <a:latin typeface="Arial" panose="020B0604020202020204" pitchFamily="34" charset="0"/>
                <a:cs typeface="Arial" panose="020B0604020202020204" pitchFamily="34" charset="0"/>
              </a:rPr>
              <a:t>3-8 seconds </a:t>
            </a:r>
            <a:r>
              <a:rPr lang="en-US" sz="4400" dirty="0">
                <a:solidFill>
                  <a:schemeClr val="bg1">
                    <a:lumMod val="65000"/>
                  </a:schemeClr>
                </a:solidFill>
                <a:latin typeface="Arial"/>
                <a:cs typeface="Arial"/>
              </a:rPr>
              <a:t>with our audience, during which time they decide whether to continue to look at what we’ve put in front of them or direct their attention to something else.</a:t>
            </a:r>
            <a:endParaRPr lang="en-PH" sz="4400" dirty="0">
              <a:solidFill>
                <a:schemeClr val="bg1">
                  <a:lumMod val="65000"/>
                </a:schemeClr>
              </a:solidFill>
              <a:latin typeface="Arial"/>
              <a:cs typeface="Arial"/>
            </a:endParaRPr>
          </a:p>
        </p:txBody>
      </p:sp>
    </p:spTree>
    <p:extLst>
      <p:ext uri="{BB962C8B-B14F-4D97-AF65-F5344CB8AC3E}">
        <p14:creationId xmlns:p14="http://schemas.microsoft.com/office/powerpoint/2010/main" val="39302825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846F1C-2CB8-1C20-B289-4598A4BFB783}"/>
              </a:ext>
            </a:extLst>
          </p:cNvPr>
          <p:cNvPicPr>
            <a:picLocks noChangeAspect="1"/>
          </p:cNvPicPr>
          <p:nvPr/>
        </p:nvPicPr>
        <p:blipFill>
          <a:blip r:embed="rId2"/>
          <a:stretch>
            <a:fillRect/>
          </a:stretch>
        </p:blipFill>
        <p:spPr>
          <a:xfrm>
            <a:off x="483800" y="1751385"/>
            <a:ext cx="7488183" cy="4643959"/>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graphs</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no </a:t>
            </a:r>
            <a:r>
              <a:rPr lang="en-US" sz="2400" dirty="0" err="1">
                <a:solidFill>
                  <a:schemeClr val="bg1">
                    <a:lumMod val="65000"/>
                  </a:schemeClr>
                </a:solidFill>
                <a:latin typeface="Arial"/>
                <a:cs typeface="Arial"/>
              </a:rPr>
              <a:t>preattentive</a:t>
            </a:r>
            <a:r>
              <a:rPr lang="en-US" sz="2400" dirty="0">
                <a:solidFill>
                  <a:schemeClr val="bg1">
                    <a:lumMod val="65000"/>
                  </a:schemeClr>
                </a:solidFill>
                <a:latin typeface="Arial"/>
                <a:cs typeface="Arial"/>
              </a:rPr>
              <a:t> attributes</a:t>
            </a:r>
            <a:endParaRPr lang="en-US" sz="2400" dirty="0">
              <a:solidFill>
                <a:srgbClr val="00B050"/>
              </a:solidFill>
              <a:latin typeface="Arial"/>
              <a:cs typeface="Arial"/>
            </a:endParaRPr>
          </a:p>
        </p:txBody>
      </p:sp>
      <p:sp>
        <p:nvSpPr>
          <p:cNvPr id="8" name="Title 1">
            <a:extLst>
              <a:ext uri="{FF2B5EF4-FFF2-40B4-BE49-F238E27FC236}">
                <a16:creationId xmlns:a16="http://schemas.microsoft.com/office/drawing/2014/main" id="{C849C026-221F-44A5-571A-1E5B116505AE}"/>
              </a:ext>
            </a:extLst>
          </p:cNvPr>
          <p:cNvSpPr txBox="1">
            <a:spLocks/>
          </p:cNvSpPr>
          <p:nvPr/>
        </p:nvSpPr>
        <p:spPr>
          <a:xfrm>
            <a:off x="7971983" y="2007704"/>
            <a:ext cx="3656704" cy="4276104"/>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lumMod val="65000"/>
                  </a:schemeClr>
                </a:solidFill>
                <a:latin typeface="Arial" panose="020B0604020202020204" pitchFamily="34" charset="0"/>
                <a:cs typeface="Arial" panose="020B0604020202020204" pitchFamily="34" charset="0"/>
              </a:rPr>
              <a:t>you want to share an insight about the top </a:t>
            </a:r>
            <a:r>
              <a:rPr lang="en-US" sz="2400" b="1" dirty="0">
                <a:solidFill>
                  <a:schemeClr val="bg1">
                    <a:lumMod val="65000"/>
                  </a:schemeClr>
                </a:solidFill>
                <a:latin typeface="Arial" panose="020B0604020202020204" pitchFamily="34" charset="0"/>
                <a:cs typeface="Arial" panose="020B0604020202020204" pitchFamily="34" charset="0"/>
              </a:rPr>
              <a:t>design concerns </a:t>
            </a:r>
            <a:r>
              <a:rPr lang="en-US" sz="2400" dirty="0">
                <a:solidFill>
                  <a:schemeClr val="bg1">
                    <a:lumMod val="65000"/>
                  </a:schemeClr>
                </a:solidFill>
                <a:latin typeface="Arial" panose="020B0604020202020204" pitchFamily="34" charset="0"/>
                <a:cs typeface="Arial" panose="020B0604020202020204" pitchFamily="34" charset="0"/>
              </a:rPr>
              <a:t>(measured as the number of concerns per 1,000 concerns) from customers for a particular vehicle make and model </a:t>
            </a:r>
            <a:endParaRPr lang="en-US" sz="300"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22715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B0C71D-F7BC-40CE-0054-69B0A028E5E9}"/>
              </a:ext>
            </a:extLst>
          </p:cNvPr>
          <p:cNvPicPr>
            <a:picLocks noChangeAspect="1"/>
          </p:cNvPicPr>
          <p:nvPr/>
        </p:nvPicPr>
        <p:blipFill>
          <a:blip r:embed="rId2"/>
          <a:stretch>
            <a:fillRect/>
          </a:stretch>
        </p:blipFill>
        <p:spPr>
          <a:xfrm>
            <a:off x="483800" y="1751385"/>
            <a:ext cx="8054289" cy="4532423"/>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graphs</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leverage </a:t>
            </a:r>
            <a:r>
              <a:rPr lang="en-US" sz="2400" dirty="0">
                <a:solidFill>
                  <a:srgbClr val="C0504D"/>
                </a:solidFill>
                <a:latin typeface="Arial"/>
                <a:cs typeface="Arial"/>
              </a:rPr>
              <a:t>color</a:t>
            </a:r>
            <a:r>
              <a:rPr lang="en-US" sz="2400" dirty="0">
                <a:solidFill>
                  <a:schemeClr val="bg1">
                    <a:lumMod val="65000"/>
                  </a:schemeClr>
                </a:solidFill>
                <a:latin typeface="Arial"/>
                <a:cs typeface="Arial"/>
              </a:rPr>
              <a:t> to draw attention</a:t>
            </a:r>
          </a:p>
        </p:txBody>
      </p:sp>
    </p:spTree>
    <p:extLst>
      <p:ext uri="{BB962C8B-B14F-4D97-AF65-F5344CB8AC3E}">
        <p14:creationId xmlns:p14="http://schemas.microsoft.com/office/powerpoint/2010/main" val="14082735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E83F5-0958-FE44-BAA0-D9DB00514270}"/>
              </a:ext>
            </a:extLst>
          </p:cNvPr>
          <p:cNvPicPr>
            <a:picLocks noChangeAspect="1"/>
          </p:cNvPicPr>
          <p:nvPr/>
        </p:nvPicPr>
        <p:blipFill>
          <a:blip r:embed="rId2"/>
          <a:stretch>
            <a:fillRect/>
          </a:stretch>
        </p:blipFill>
        <p:spPr>
          <a:xfrm>
            <a:off x="483800" y="1751385"/>
            <a:ext cx="8109224" cy="4425298"/>
          </a:xfrm>
          <a:prstGeom prst="rect">
            <a:avLst/>
          </a:prstGeom>
        </p:spPr>
      </p:pic>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graphs</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rgbClr val="BFBFBF"/>
                </a:solidFill>
                <a:latin typeface="Arial"/>
                <a:cs typeface="Arial"/>
              </a:rPr>
              <a:t>create a </a:t>
            </a:r>
            <a:r>
              <a:rPr lang="en-US" sz="2400" dirty="0">
                <a:solidFill>
                  <a:srgbClr val="C0504D"/>
                </a:solidFill>
                <a:latin typeface="Arial"/>
                <a:cs typeface="Arial"/>
              </a:rPr>
              <a:t>visual hierarchy </a:t>
            </a:r>
            <a:r>
              <a:rPr lang="en-US" sz="2400" dirty="0">
                <a:solidFill>
                  <a:srgbClr val="E6B9B8"/>
                </a:solidFill>
                <a:latin typeface="Arial"/>
                <a:cs typeface="Arial"/>
              </a:rPr>
              <a:t>of information</a:t>
            </a:r>
          </a:p>
        </p:txBody>
      </p:sp>
    </p:spTree>
    <p:extLst>
      <p:ext uri="{BB962C8B-B14F-4D97-AF65-F5344CB8AC3E}">
        <p14:creationId xmlns:p14="http://schemas.microsoft.com/office/powerpoint/2010/main" val="2972181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err="1">
                <a:solidFill>
                  <a:schemeClr val="tx1">
                    <a:lumMod val="65000"/>
                    <a:lumOff val="35000"/>
                  </a:schemeClr>
                </a:solidFill>
                <a:latin typeface="Arial" panose="020B0604020202020204" pitchFamily="34" charset="0"/>
                <a:cs typeface="Arial" panose="020B0604020202020204" pitchFamily="34" charset="0"/>
              </a:rPr>
              <a:t>preattentive</a:t>
            </a:r>
            <a:r>
              <a:rPr lang="en-US" sz="3600" b="1" dirty="0">
                <a:solidFill>
                  <a:schemeClr val="tx1">
                    <a:lumMod val="65000"/>
                    <a:lumOff val="35000"/>
                  </a:schemeClr>
                </a:solidFill>
                <a:latin typeface="Arial" panose="020B0604020202020204" pitchFamily="34" charset="0"/>
                <a:cs typeface="Arial" panose="020B0604020202020204" pitchFamily="34" charset="0"/>
              </a:rPr>
              <a:t> attributes in graphs</a:t>
            </a:r>
            <a:endParaRPr lang="en-PH" sz="3600" b="1" dirty="0">
              <a:solidFill>
                <a:srgbClr val="044C8C"/>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1E1845D-D444-7E78-454D-D8F3DE5F080E}"/>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r>
              <a:rPr lang="en-US" sz="2400" dirty="0">
                <a:solidFill>
                  <a:schemeClr val="bg1">
                    <a:lumMod val="65000"/>
                  </a:schemeClr>
                </a:solidFill>
                <a:latin typeface="Arial"/>
                <a:cs typeface="Arial"/>
              </a:rPr>
              <a:t>highlighting one aspect can make other things harder to see</a:t>
            </a:r>
          </a:p>
        </p:txBody>
      </p:sp>
      <p:grpSp>
        <p:nvGrpSpPr>
          <p:cNvPr id="5" name="Group 4">
            <a:extLst>
              <a:ext uri="{FF2B5EF4-FFF2-40B4-BE49-F238E27FC236}">
                <a16:creationId xmlns:a16="http://schemas.microsoft.com/office/drawing/2014/main" id="{DADF3C99-A67A-E9F4-DA26-C62ECC4F7F3A}"/>
              </a:ext>
            </a:extLst>
          </p:cNvPr>
          <p:cNvGrpSpPr/>
          <p:nvPr/>
        </p:nvGrpSpPr>
        <p:grpSpPr>
          <a:xfrm>
            <a:off x="563313" y="1819753"/>
            <a:ext cx="11054178" cy="2169542"/>
            <a:chOff x="541539" y="1359656"/>
            <a:chExt cx="11054178" cy="2169542"/>
          </a:xfrm>
        </p:grpSpPr>
        <p:sp>
          <p:nvSpPr>
            <p:cNvPr id="7" name="Title 1">
              <a:extLst>
                <a:ext uri="{FF2B5EF4-FFF2-40B4-BE49-F238E27FC236}">
                  <a16:creationId xmlns:a16="http://schemas.microsoft.com/office/drawing/2014/main" id="{879F7150-B250-A776-D830-24B81CADF9EA}"/>
                </a:ext>
              </a:extLst>
            </p:cNvPr>
            <p:cNvSpPr txBox="1">
              <a:spLocks/>
            </p:cNvSpPr>
            <p:nvPr/>
          </p:nvSpPr>
          <p:spPr>
            <a:xfrm>
              <a:off x="575080" y="1359656"/>
              <a:ext cx="802690" cy="9954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4F81BD"/>
                  </a:solidFill>
                  <a:latin typeface="Arial" panose="020B0604020202020204" pitchFamily="34" charset="0"/>
                  <a:cs typeface="Arial" panose="020B0604020202020204" pitchFamily="34" charset="0"/>
                </a:rPr>
                <a:t>O</a:t>
              </a:r>
            </a:p>
          </p:txBody>
        </p:sp>
        <p:grpSp>
          <p:nvGrpSpPr>
            <p:cNvPr id="8" name="Group 7">
              <a:extLst>
                <a:ext uri="{FF2B5EF4-FFF2-40B4-BE49-F238E27FC236}">
                  <a16:creationId xmlns:a16="http://schemas.microsoft.com/office/drawing/2014/main" id="{2555F9C0-EDFE-D072-91DB-7F213F489672}"/>
                </a:ext>
              </a:extLst>
            </p:cNvPr>
            <p:cNvGrpSpPr/>
            <p:nvPr/>
          </p:nvGrpSpPr>
          <p:grpSpPr>
            <a:xfrm>
              <a:off x="541539" y="1547059"/>
              <a:ext cx="11054178" cy="1982139"/>
              <a:chOff x="541539" y="1547059"/>
              <a:chExt cx="11054178" cy="1982139"/>
            </a:xfrm>
          </p:grpSpPr>
          <p:sp>
            <p:nvSpPr>
              <p:cNvPr id="11" name="Title 1">
                <a:extLst>
                  <a:ext uri="{FF2B5EF4-FFF2-40B4-BE49-F238E27FC236}">
                    <a16:creationId xmlns:a16="http://schemas.microsoft.com/office/drawing/2014/main" id="{2FAB80A7-3B2C-F67F-A19B-81653B4AF5AF}"/>
                  </a:ext>
                </a:extLst>
              </p:cNvPr>
              <p:cNvSpPr txBox="1">
                <a:spLocks/>
              </p:cNvSpPr>
              <p:nvPr/>
            </p:nvSpPr>
            <p:spPr>
              <a:xfrm>
                <a:off x="1192877" y="1547059"/>
                <a:ext cx="10402840" cy="6812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lumMod val="65000"/>
                      </a:schemeClr>
                    </a:solidFill>
                    <a:latin typeface="Arial" panose="020B0604020202020204" pitchFamily="34" charset="0"/>
                    <a:cs typeface="Arial" panose="020B0604020202020204" pitchFamily="34" charset="0"/>
                  </a:rPr>
                  <a:t>ne word of warning in using </a:t>
                </a:r>
                <a:r>
                  <a:rPr lang="en-US" sz="2400" dirty="0" err="1">
                    <a:solidFill>
                      <a:schemeClr val="bg1">
                        <a:lumMod val="65000"/>
                      </a:schemeClr>
                    </a:solidFill>
                    <a:latin typeface="Arial" panose="020B0604020202020204" pitchFamily="34" charset="0"/>
                    <a:cs typeface="Arial" panose="020B0604020202020204" pitchFamily="34" charset="0"/>
                  </a:rPr>
                  <a:t>preattentive</a:t>
                </a:r>
                <a:r>
                  <a:rPr lang="en-US" sz="2400" dirty="0">
                    <a:solidFill>
                      <a:schemeClr val="bg1">
                        <a:lumMod val="65000"/>
                      </a:schemeClr>
                    </a:solidFill>
                    <a:latin typeface="Arial" panose="020B0604020202020204" pitchFamily="34" charset="0"/>
                    <a:cs typeface="Arial" panose="020B0604020202020204" pitchFamily="34" charset="0"/>
                  </a:rPr>
                  <a:t> attributes: when you highlight one point in your story, it can actually make other points harder to see. When </a:t>
                </a:r>
              </a:p>
            </p:txBody>
          </p:sp>
          <p:sp>
            <p:nvSpPr>
              <p:cNvPr id="12" name="Title 1">
                <a:extLst>
                  <a:ext uri="{FF2B5EF4-FFF2-40B4-BE49-F238E27FC236}">
                    <a16:creationId xmlns:a16="http://schemas.microsoft.com/office/drawing/2014/main" id="{4D6CA637-EB3D-C2EC-B604-903921E72359}"/>
                  </a:ext>
                </a:extLst>
              </p:cNvPr>
              <p:cNvSpPr txBox="1">
                <a:spLocks/>
              </p:cNvSpPr>
              <p:nvPr/>
            </p:nvSpPr>
            <p:spPr>
              <a:xfrm>
                <a:off x="541539" y="2228296"/>
                <a:ext cx="11054178" cy="130090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lumMod val="65000"/>
                      </a:schemeClr>
                    </a:solidFill>
                    <a:latin typeface="Arial" panose="020B0604020202020204" pitchFamily="34" charset="0"/>
                    <a:cs typeface="Arial" panose="020B0604020202020204" pitchFamily="34" charset="0"/>
                  </a:rPr>
                  <a:t>you’re doing </a:t>
                </a:r>
                <a:r>
                  <a:rPr lang="en-US" sz="2400" dirty="0">
                    <a:solidFill>
                      <a:srgbClr val="4F81BD"/>
                    </a:solidFill>
                    <a:latin typeface="Arial" panose="020B0604020202020204" pitchFamily="34" charset="0"/>
                    <a:cs typeface="Arial" panose="020B0604020202020204" pitchFamily="34" charset="0"/>
                  </a:rPr>
                  <a:t>exploratory analysis</a:t>
                </a:r>
                <a:r>
                  <a:rPr lang="en-US" sz="2400" dirty="0">
                    <a:solidFill>
                      <a:schemeClr val="bg1">
                        <a:lumMod val="50000"/>
                      </a:schemeClr>
                    </a:solidFill>
                    <a:latin typeface="Arial" panose="020B0604020202020204" pitchFamily="34" charset="0"/>
                    <a:cs typeface="Arial" panose="020B0604020202020204" pitchFamily="34" charset="0"/>
                  </a:rPr>
                  <a:t>, </a:t>
                </a:r>
                <a:r>
                  <a:rPr lang="en-US" sz="2400" dirty="0">
                    <a:solidFill>
                      <a:schemeClr val="bg1">
                        <a:lumMod val="65000"/>
                      </a:schemeClr>
                    </a:solidFill>
                    <a:latin typeface="Arial" panose="020B0604020202020204" pitchFamily="34" charset="0"/>
                    <a:cs typeface="Arial" panose="020B0604020202020204" pitchFamily="34" charset="0"/>
                  </a:rPr>
                  <a:t>you should mostly </a:t>
                </a:r>
                <a:r>
                  <a:rPr lang="en-US" sz="2400" i="1" dirty="0">
                    <a:solidFill>
                      <a:schemeClr val="tx1">
                        <a:lumMod val="75000"/>
                        <a:lumOff val="25000"/>
                      </a:schemeClr>
                    </a:solidFill>
                    <a:latin typeface="Arial" panose="020B0604020202020204" pitchFamily="34" charset="0"/>
                    <a:cs typeface="Arial" panose="020B0604020202020204" pitchFamily="34" charset="0"/>
                  </a:rPr>
                  <a:t>avoid the use of </a:t>
                </a:r>
                <a:r>
                  <a:rPr lang="en-US" sz="2400" i="1" dirty="0" err="1">
                    <a:solidFill>
                      <a:schemeClr val="tx1">
                        <a:lumMod val="75000"/>
                        <a:lumOff val="25000"/>
                      </a:schemeClr>
                    </a:solidFill>
                    <a:latin typeface="Arial" panose="020B0604020202020204" pitchFamily="34" charset="0"/>
                    <a:cs typeface="Arial" panose="020B0604020202020204" pitchFamily="34" charset="0"/>
                  </a:rPr>
                  <a:t>preattentive</a:t>
                </a:r>
                <a:r>
                  <a:rPr lang="en-US" sz="2400" i="1" dirty="0">
                    <a:solidFill>
                      <a:schemeClr val="tx1">
                        <a:lumMod val="75000"/>
                        <a:lumOff val="25000"/>
                      </a:schemeClr>
                    </a:solidFill>
                    <a:latin typeface="Arial" panose="020B0604020202020204" pitchFamily="34" charset="0"/>
                    <a:cs typeface="Arial" panose="020B0604020202020204" pitchFamily="34" charset="0"/>
                  </a:rPr>
                  <a:t> attributes </a:t>
                </a:r>
                <a:r>
                  <a:rPr lang="en-US" sz="2400" dirty="0">
                    <a:solidFill>
                      <a:schemeClr val="bg1">
                        <a:lumMod val="65000"/>
                      </a:schemeClr>
                    </a:solidFill>
                    <a:latin typeface="Arial" panose="020B0604020202020204" pitchFamily="34" charset="0"/>
                    <a:cs typeface="Arial" panose="020B0604020202020204" pitchFamily="34" charset="0"/>
                  </a:rPr>
                  <a:t>for this reason. When it comes to explanatory analysis, however, you should have a specific story you are communicating to your audience. Leverage </a:t>
                </a:r>
                <a:r>
                  <a:rPr lang="en-US" sz="2400" dirty="0" err="1">
                    <a:solidFill>
                      <a:schemeClr val="bg1">
                        <a:lumMod val="65000"/>
                      </a:schemeClr>
                    </a:solidFill>
                    <a:latin typeface="Arial" panose="020B0604020202020204" pitchFamily="34" charset="0"/>
                    <a:cs typeface="Arial" panose="020B0604020202020204" pitchFamily="34" charset="0"/>
                  </a:rPr>
                  <a:t>preattentive</a:t>
                </a:r>
                <a:r>
                  <a:rPr lang="en-US" sz="2400" dirty="0">
                    <a:solidFill>
                      <a:schemeClr val="bg1">
                        <a:lumMod val="65000"/>
                      </a:schemeClr>
                    </a:solidFill>
                    <a:latin typeface="Arial" panose="020B0604020202020204" pitchFamily="34" charset="0"/>
                    <a:cs typeface="Arial" panose="020B0604020202020204" pitchFamily="34" charset="0"/>
                  </a:rPr>
                  <a:t> attributes to help make that story visually clear.</a:t>
                </a:r>
              </a:p>
            </p:txBody>
          </p:sp>
        </p:grpSp>
      </p:grpSp>
    </p:spTree>
    <p:extLst>
      <p:ext uri="{BB962C8B-B14F-4D97-AF65-F5344CB8AC3E}">
        <p14:creationId xmlns:p14="http://schemas.microsoft.com/office/powerpoint/2010/main" val="26807313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4AFB91F-0C08-4903-B64A-7EA51E67D603}"/>
              </a:ext>
            </a:extLst>
          </p:cNvPr>
          <p:cNvSpPr txBox="1">
            <a:spLocks/>
          </p:cNvSpPr>
          <p:nvPr/>
        </p:nvSpPr>
        <p:spPr>
          <a:xfrm>
            <a:off x="349804" y="5446673"/>
            <a:ext cx="10964190" cy="81764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9600" dirty="0" err="1">
                <a:solidFill>
                  <a:srgbClr val="044C8C"/>
                </a:solidFill>
                <a:latin typeface="Arial" panose="020B0604020202020204" pitchFamily="34" charset="0"/>
                <a:cs typeface="Arial" panose="020B0604020202020204" pitchFamily="34" charset="0"/>
              </a:rPr>
              <a:t>preattentive</a:t>
            </a:r>
            <a:r>
              <a:rPr lang="en-PH" sz="9600" dirty="0">
                <a:solidFill>
                  <a:srgbClr val="044C8C"/>
                </a:solidFill>
                <a:latin typeface="Arial" panose="020B0604020202020204" pitchFamily="34" charset="0"/>
                <a:cs typeface="Arial" panose="020B0604020202020204" pitchFamily="34" charset="0"/>
              </a:rPr>
              <a:t> attributes: </a:t>
            </a:r>
          </a:p>
          <a:p>
            <a:pPr algn="l"/>
            <a:r>
              <a:rPr lang="en-PH" sz="9600" dirty="0">
                <a:solidFill>
                  <a:schemeClr val="bg1">
                    <a:lumMod val="65000"/>
                  </a:schemeClr>
                </a:solidFill>
                <a:latin typeface="Arial" panose="020B0604020202020204" pitchFamily="34" charset="0"/>
                <a:cs typeface="Arial" panose="020B0604020202020204" pitchFamily="34" charset="0"/>
              </a:rPr>
              <a:t>step-by-step</a:t>
            </a:r>
          </a:p>
        </p:txBody>
      </p:sp>
    </p:spTree>
    <p:extLst>
      <p:ext uri="{BB962C8B-B14F-4D97-AF65-F5344CB8AC3E}">
        <p14:creationId xmlns:p14="http://schemas.microsoft.com/office/powerpoint/2010/main" val="2906067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636055-D06F-68EE-9067-69692A597491}"/>
              </a:ext>
            </a:extLst>
          </p:cNvPr>
          <p:cNvPicPr>
            <a:picLocks noChangeAspect="1"/>
          </p:cNvPicPr>
          <p:nvPr/>
        </p:nvPicPr>
        <p:blipFill>
          <a:blip r:embed="rId2"/>
          <a:stretch>
            <a:fillRect/>
          </a:stretch>
        </p:blipFill>
        <p:spPr>
          <a:xfrm>
            <a:off x="563312" y="1128021"/>
            <a:ext cx="11407255" cy="6375067"/>
          </a:xfrm>
          <a:prstGeom prst="rect">
            <a:avLst/>
          </a:prstGeom>
        </p:spPr>
      </p:pic>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let’s further improve this graph</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2298606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BD5B5-136B-56EC-A6AD-D65FB447D05F}"/>
              </a:ext>
            </a:extLst>
          </p:cNvPr>
          <p:cNvPicPr>
            <a:picLocks noChangeAspect="1"/>
          </p:cNvPicPr>
          <p:nvPr/>
        </p:nvPicPr>
        <p:blipFill>
          <a:blip r:embed="rId2"/>
          <a:stretch>
            <a:fillRect/>
          </a:stretch>
        </p:blipFill>
        <p:spPr>
          <a:xfrm>
            <a:off x="561832" y="1210311"/>
            <a:ext cx="8373340" cy="5145205"/>
          </a:xfrm>
          <a:prstGeom prst="rect">
            <a:avLst/>
          </a:prstGeom>
        </p:spPr>
      </p:pic>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1: push everything to the background </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33603947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4FBD64-4CC4-3CE4-ACBC-159F6F42E1A2}"/>
              </a:ext>
            </a:extLst>
          </p:cNvPr>
          <p:cNvPicPr>
            <a:picLocks noChangeAspect="1"/>
          </p:cNvPicPr>
          <p:nvPr/>
        </p:nvPicPr>
        <p:blipFill>
          <a:blip r:embed="rId2"/>
          <a:stretch>
            <a:fillRect/>
          </a:stretch>
        </p:blipFill>
        <p:spPr>
          <a:xfrm>
            <a:off x="561832" y="1210311"/>
            <a:ext cx="8399737" cy="5145205"/>
          </a:xfrm>
          <a:prstGeom prst="rect">
            <a:avLst/>
          </a:prstGeom>
        </p:spPr>
      </p:pic>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2: make the data stand out</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spTree>
    <p:extLst>
      <p:ext uri="{BB962C8B-B14F-4D97-AF65-F5344CB8AC3E}">
        <p14:creationId xmlns:p14="http://schemas.microsoft.com/office/powerpoint/2010/main" val="1211965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573888E-B412-0643-5746-7ED4AA4BBD80}"/>
              </a:ext>
            </a:extLst>
          </p:cNvPr>
          <p:cNvSpPr txBox="1">
            <a:spLocks/>
          </p:cNvSpPr>
          <p:nvPr/>
        </p:nvSpPr>
        <p:spPr>
          <a:xfrm>
            <a:off x="563313" y="681317"/>
            <a:ext cx="11064580" cy="6275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1">
                    <a:lumMod val="65000"/>
                    <a:lumOff val="35000"/>
                  </a:schemeClr>
                </a:solidFill>
                <a:latin typeface="Arial" panose="020B0604020202020204" pitchFamily="34" charset="0"/>
                <a:cs typeface="Arial" panose="020B0604020202020204" pitchFamily="34" charset="0"/>
              </a:rPr>
              <a:t>step 3: add data markers and numeric labels</a:t>
            </a:r>
          </a:p>
        </p:txBody>
      </p:sp>
      <p:sp>
        <p:nvSpPr>
          <p:cNvPr id="6" name="Title 1">
            <a:extLst>
              <a:ext uri="{FF2B5EF4-FFF2-40B4-BE49-F238E27FC236}">
                <a16:creationId xmlns:a16="http://schemas.microsoft.com/office/drawing/2014/main" id="{71E0D0BF-06CD-C815-21CB-0290767FB78A}"/>
              </a:ext>
            </a:extLst>
          </p:cNvPr>
          <p:cNvSpPr txBox="1">
            <a:spLocks/>
          </p:cNvSpPr>
          <p:nvPr/>
        </p:nvSpPr>
        <p:spPr>
          <a:xfrm>
            <a:off x="563312" y="1217860"/>
            <a:ext cx="11064580" cy="423083"/>
          </a:xfrm>
          <a:prstGeom prst="rect">
            <a:avLst/>
          </a:prstGeom>
        </p:spPr>
        <p:txBody>
          <a:bodyPr vert="horz" wrap="square"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algn="l">
              <a:spcBef>
                <a:spcPts val="0"/>
              </a:spcBef>
              <a:spcAft>
                <a:spcPts val="0"/>
              </a:spcAft>
            </a:pPr>
            <a:endParaRPr lang="en-US" sz="2400" dirty="0">
              <a:solidFill>
                <a:schemeClr val="bg1">
                  <a:lumMod val="65000"/>
                </a:schemeClr>
              </a:solidFill>
              <a:latin typeface="Arial"/>
              <a:cs typeface="Arial"/>
            </a:endParaRPr>
          </a:p>
        </p:txBody>
      </p:sp>
      <p:pic>
        <p:nvPicPr>
          <p:cNvPr id="7" name="Picture 6">
            <a:extLst>
              <a:ext uri="{FF2B5EF4-FFF2-40B4-BE49-F238E27FC236}">
                <a16:creationId xmlns:a16="http://schemas.microsoft.com/office/drawing/2014/main" id="{DAFBDFC9-626E-7868-A347-BACF6099B5A3}"/>
              </a:ext>
            </a:extLst>
          </p:cNvPr>
          <p:cNvPicPr>
            <a:picLocks noChangeAspect="1"/>
          </p:cNvPicPr>
          <p:nvPr/>
        </p:nvPicPr>
        <p:blipFill>
          <a:blip r:embed="rId2"/>
          <a:stretch>
            <a:fillRect/>
          </a:stretch>
        </p:blipFill>
        <p:spPr>
          <a:xfrm>
            <a:off x="561832" y="1210311"/>
            <a:ext cx="8399737" cy="5167714"/>
          </a:xfrm>
          <a:prstGeom prst="rect">
            <a:avLst/>
          </a:prstGeom>
        </p:spPr>
      </p:pic>
    </p:spTree>
    <p:extLst>
      <p:ext uri="{BB962C8B-B14F-4D97-AF65-F5344CB8AC3E}">
        <p14:creationId xmlns:p14="http://schemas.microsoft.com/office/powerpoint/2010/main" val="546254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4a21ac2-c04c-4d6d-846c-a1f82f7d283b" xsi:nil="true"/>
    <lcf76f155ced4ddcb4097134ff3c332f xmlns="69e3cb91-d1ff-4bd8-85af-6d30b90632c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B64F2C1264C246AD330A9F6F623AE8" ma:contentTypeVersion="16" ma:contentTypeDescription="Create a new document." ma:contentTypeScope="" ma:versionID="277349d694f4646d44cc18bffb619d38">
  <xsd:schema xmlns:xsd="http://www.w3.org/2001/XMLSchema" xmlns:xs="http://www.w3.org/2001/XMLSchema" xmlns:p="http://schemas.microsoft.com/office/2006/metadata/properties" xmlns:ns2="69e3cb91-d1ff-4bd8-85af-6d30b90632cd" xmlns:ns3="14a21ac2-c04c-4d6d-846c-a1f82f7d283b" targetNamespace="http://schemas.microsoft.com/office/2006/metadata/properties" ma:root="true" ma:fieldsID="c222f86ca4946049a62fe9c8597637e2" ns2:_="" ns3:_="">
    <xsd:import namespace="69e3cb91-d1ff-4bd8-85af-6d30b90632cd"/>
    <xsd:import namespace="14a21ac2-c04c-4d6d-846c-a1f82f7d283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e3cb91-d1ff-4bd8-85af-6d30b90632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6a2663c-31e5-47a7-8c91-f8b56f2287a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4a21ac2-c04c-4d6d-846c-a1f82f7d283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68646f7-5bad-4416-8f62-96fff975b126}" ma:internalName="TaxCatchAll" ma:showField="CatchAllData" ma:web="14a21ac2-c04c-4d6d-846c-a1f82f7d28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24B55B-5B38-4694-ABA8-842FFDEBC2B3}">
  <ds:schemaRefs>
    <ds:schemaRef ds:uri="14a21ac2-c04c-4d6d-846c-a1f82f7d283b"/>
    <ds:schemaRef ds:uri="69e3cb91-d1ff-4bd8-85af-6d30b90632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987685B-0DBC-480E-8D48-F36CDA510CAA}">
  <ds:schemaRefs>
    <ds:schemaRef ds:uri="http://schemas.microsoft.com/sharepoint/v3/contenttype/forms"/>
  </ds:schemaRefs>
</ds:datastoreItem>
</file>

<file path=customXml/itemProps3.xml><?xml version="1.0" encoding="utf-8"?>
<ds:datastoreItem xmlns:ds="http://schemas.openxmlformats.org/officeDocument/2006/customXml" ds:itemID="{4D4F7EBE-7F3B-4B5C-B5B8-F80A51C33D79}">
  <ds:schemaRefs>
    <ds:schemaRef ds:uri="14a21ac2-c04c-4d6d-846c-a1f82f7d283b"/>
    <ds:schemaRef ds:uri="69e3cb91-d1ff-4bd8-85af-6d30b90632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1654</TotalTime>
  <Words>5413</Words>
  <Application>Microsoft Office PowerPoint</Application>
  <PresentationFormat>Widescreen</PresentationFormat>
  <Paragraphs>591</Paragraphs>
  <Slides>149</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149</vt:i4>
      </vt:variant>
    </vt:vector>
  </HeadingPairs>
  <TitlesOfParts>
    <vt:vector size="155" baseType="lpstr">
      <vt:lpstr>Arial</vt:lpstr>
      <vt:lpstr>Calibri</vt:lpstr>
      <vt:lpstr>Calibri Light</vt:lpstr>
      <vt:lpstr>Courier New</vt:lpstr>
      <vt:lpstr>Dreaming Outloud Pro</vt:lpstr>
      <vt:lpstr>Office Theme</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c:title>
  <dc:creator>William Andrew Bulaquena</dc:creator>
  <cp:lastModifiedBy>William Andrew Bulaquena</cp:lastModifiedBy>
  <cp:revision>53</cp:revision>
  <dcterms:created xsi:type="dcterms:W3CDTF">2022-04-27T01:48:08Z</dcterms:created>
  <dcterms:modified xsi:type="dcterms:W3CDTF">2022-06-16T02:50:39Z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1abaf72-adad-45c8-a6ed-ca6ac90aef7f_Enabled">
    <vt:lpwstr>true</vt:lpwstr>
  </property>
  <property fmtid="{D5CDD505-2E9C-101B-9397-08002B2CF9AE}" pid="3" name="MSIP_Label_61abaf72-adad-45c8-a6ed-ca6ac90aef7f_SetDate">
    <vt:lpwstr>2022-04-27T03:36:09Z</vt:lpwstr>
  </property>
  <property fmtid="{D5CDD505-2E9C-101B-9397-08002B2CF9AE}" pid="4" name="MSIP_Label_61abaf72-adad-45c8-a6ed-ca6ac90aef7f_Method">
    <vt:lpwstr>Privileged</vt:lpwstr>
  </property>
  <property fmtid="{D5CDD505-2E9C-101B-9397-08002B2CF9AE}" pid="5" name="MSIP_Label_61abaf72-adad-45c8-a6ed-ca6ac90aef7f_Name">
    <vt:lpwstr>Internal - General Information</vt:lpwstr>
  </property>
  <property fmtid="{D5CDD505-2E9C-101B-9397-08002B2CF9AE}" pid="6" name="MSIP_Label_61abaf72-adad-45c8-a6ed-ca6ac90aef7f_SiteId">
    <vt:lpwstr>4f2f5733-1a9d-48ac-98f4-a6c588424b7b</vt:lpwstr>
  </property>
  <property fmtid="{D5CDD505-2E9C-101B-9397-08002B2CF9AE}" pid="7" name="MSIP_Label_61abaf72-adad-45c8-a6ed-ca6ac90aef7f_ActionId">
    <vt:lpwstr>497b6967-fa23-4018-b5f1-75615f045778</vt:lpwstr>
  </property>
  <property fmtid="{D5CDD505-2E9C-101B-9397-08002B2CF9AE}" pid="8" name="MSIP_Label_61abaf72-adad-45c8-a6ed-ca6ac90aef7f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Information in this document or emails are intended only for RAFI Internal use only.</vt:lpwstr>
  </property>
  <property fmtid="{D5CDD505-2E9C-101B-9397-08002B2CF9AE}" pid="11" name="ClassificationContentMarkingHeaderLocations">
    <vt:lpwstr>Office Theme:9</vt:lpwstr>
  </property>
  <property fmtid="{D5CDD505-2E9C-101B-9397-08002B2CF9AE}" pid="12" name="ClassificationContentMarkingHeaderText">
    <vt:lpwstr>RAFI - Internal (General Information)</vt:lpwstr>
  </property>
  <property fmtid="{D5CDD505-2E9C-101B-9397-08002B2CF9AE}" pid="13" name="ContentTypeId">
    <vt:lpwstr>0x01010013B64F2C1264C246AD330A9F6F623AE8</vt:lpwstr>
  </property>
  <property fmtid="{D5CDD505-2E9C-101B-9397-08002B2CF9AE}" pid="14" name="MediaServiceImageTags">
    <vt:lpwstr/>
  </property>
</Properties>
</file>